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13.xml.rels" ContentType="application/vnd.openxmlformats-package.relationships+xml"/>
  <Override PartName="/ppt/notesSlides/notesSlide13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1.png" ContentType="image/png"/>
  <Override PartName="/ppt/media/image48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79.png" ContentType="image/png"/>
  <Override PartName="/ppt/media/image67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hdphoto1.wdp" ContentType="image/vnd.ms-photo"/>
  <Override PartName="/ppt/media/image31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32.png" ContentType="image/png"/>
  <Override PartName="/ppt/media/hdphoto2.wdp" ContentType="image/vnd.ms-photo"/>
  <Override PartName="/ppt/media/image12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9.png" ContentType="image/png"/>
  <Override PartName="/ppt/media/image7.png" ContentType="image/png"/>
  <Override PartName="/ppt/media/image37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mover o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A0471384-2277-48C3-8CC9-31DD0849588D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5A34877-AA02-4654-A4A1-B6AC6913964D}" type="slidenum">
              <a:rPr b="0" lang="pt-BR" sz="1200" spc="-1" strike="noStrike">
                <a:latin typeface="Times New Roman"/>
              </a:rPr>
              <a:t>&lt;número&gt;</a:t>
            </a:fld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áfico 4" descr=""/>
          <p:cNvPicPr/>
          <p:nvPr/>
        </p:nvPicPr>
        <p:blipFill>
          <a:blip r:embed="rId2"/>
          <a:stretch/>
        </p:blipFill>
        <p:spPr>
          <a:xfrm>
            <a:off x="-15840" y="0"/>
            <a:ext cx="12223080" cy="68572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áfico 1" descr=""/>
          <p:cNvPicPr/>
          <p:nvPr/>
        </p:nvPicPr>
        <p:blipFill>
          <a:blip r:embed="rId2"/>
          <a:stretch/>
        </p:blipFill>
        <p:spPr>
          <a:xfrm>
            <a:off x="0" y="6693840"/>
            <a:ext cx="12191400" cy="163440"/>
          </a:xfrm>
          <a:prstGeom prst="rect">
            <a:avLst/>
          </a:prstGeom>
          <a:ln>
            <a:noFill/>
          </a:ln>
        </p:spPr>
      </p:pic>
      <p:pic>
        <p:nvPicPr>
          <p:cNvPr id="40" name="Gráfico 2" descr=""/>
          <p:cNvPicPr/>
          <p:nvPr/>
        </p:nvPicPr>
        <p:blipFill>
          <a:blip r:embed="rId3">
            <a:alphaModFix amt="31000"/>
          </a:blip>
          <a:stretch/>
        </p:blipFill>
        <p:spPr>
          <a:xfrm>
            <a:off x="0" y="2932920"/>
            <a:ext cx="6293160" cy="588636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1239200" y="6258600"/>
            <a:ext cx="61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fld id="{6F92A941-2A09-452A-8B42-2F6B1F49B000}" type="slidenum">
              <a:rPr b="0" lang="pt-BR" sz="1400" spc="-1" strike="noStrike">
                <a:solidFill>
                  <a:srgbClr val="808285"/>
                </a:solidFill>
                <a:latin typeface="Segoe UI"/>
                <a:ea typeface="DejaVu Sans"/>
              </a:rPr>
              <a:t>&lt;número&gt;</a:t>
            </a:fld>
            <a:endParaRPr b="0" lang="pt-BR" sz="1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microsoft.com/office/2007/relationships/hdphoto" Target="../media/hdphoto1.wdp"/><Relationship Id="rId5" Type="http://schemas.openxmlformats.org/officeDocument/2006/relationships/image" Target="../media/image66.png"/><Relationship Id="rId6" Type="http://schemas.microsoft.com/office/2007/relationships/hdphoto" Target="../media/hdphoto2.wdp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"/>
          <p:cNvGrpSpPr/>
          <p:nvPr/>
        </p:nvGrpSpPr>
        <p:grpSpPr>
          <a:xfrm>
            <a:off x="707760" y="1744200"/>
            <a:ext cx="10775880" cy="4463640"/>
            <a:chOff x="707760" y="1744200"/>
            <a:chExt cx="10775880" cy="4463640"/>
          </a:xfrm>
        </p:grpSpPr>
        <p:sp>
          <p:nvSpPr>
            <p:cNvPr id="163" name="CustomShape 2"/>
            <p:cNvSpPr/>
            <p:nvPr/>
          </p:nvSpPr>
          <p:spPr>
            <a:xfrm>
              <a:off x="707760" y="3709800"/>
              <a:ext cx="10775880" cy="2498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90000"/>
                </a:lnSpc>
              </a:pPr>
              <a:r>
                <a:rPr b="1" lang="pt-BR" sz="1800" spc="-1" strike="noStrike">
                  <a:solidFill>
                    <a:srgbClr val="ffffff"/>
                  </a:solidFill>
                  <a:latin typeface="Calibri"/>
                  <a:ea typeface="Roboto Lt"/>
                </a:rPr>
                <a:t>“</a:t>
              </a:r>
              <a:r>
                <a:rPr b="1" lang="pt-BR" sz="1800" spc="-1" strike="noStrike">
                  <a:solidFill>
                    <a:srgbClr val="ffffff"/>
                  </a:solidFill>
                  <a:latin typeface="Calibri"/>
                  <a:ea typeface="Roboto Lt"/>
                </a:rPr>
                <a:t>Canal de comunicação INVESTIDOR com TIME DE DESENVOLVIMENTO”</a:t>
              </a:r>
              <a:endParaRPr b="0" lang="pt-BR" sz="1800" spc="-1" strike="noStrike">
                <a:latin typeface="Arial"/>
              </a:endParaRPr>
            </a:p>
            <a:p>
              <a:pPr>
                <a:lnSpc>
                  <a:spcPct val="90000"/>
                </a:lnSpc>
              </a:pPr>
              <a:endParaRPr b="0" lang="pt-BR" sz="1800" spc="-1" strike="noStrike">
                <a:latin typeface="Arial"/>
              </a:endParaRPr>
            </a:p>
            <a:p>
              <a:pPr>
                <a:lnSpc>
                  <a:spcPct val="90000"/>
                </a:lnSpc>
              </a:pPr>
              <a:endParaRPr b="0" lang="pt-BR" sz="1800" spc="-1" strike="noStrike">
                <a:latin typeface="Arial"/>
              </a:endParaRPr>
            </a:p>
            <a:p>
              <a:pPr>
                <a:lnSpc>
                  <a:spcPct val="90000"/>
                </a:lnSpc>
              </a:pP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64" name="CustomShape 3"/>
            <p:cNvSpPr/>
            <p:nvPr/>
          </p:nvSpPr>
          <p:spPr>
            <a:xfrm>
              <a:off x="2018880" y="1744200"/>
              <a:ext cx="8102160" cy="1674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9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</a:pPr>
              <a:r>
                <a:rPr b="1" lang="pt-BR" sz="4000" spc="-1" strike="noStrike">
                  <a:solidFill>
                    <a:srgbClr val="ffffff"/>
                  </a:solidFill>
                  <a:latin typeface="Calibri"/>
                  <a:ea typeface="Roboto"/>
                </a:rPr>
                <a:t>AccountVAX </a:t>
              </a:r>
              <a:endParaRPr b="0" lang="pt-BR" sz="4000" spc="-1" strike="noStrike">
                <a:latin typeface="Arial"/>
              </a:endParaRPr>
            </a:p>
            <a:p>
              <a:pPr>
                <a:lnSpc>
                  <a:spcPct val="90000"/>
                </a:lnSpc>
              </a:pPr>
              <a:endParaRPr b="0" lang="pt-BR" sz="4000" spc="-1" strike="noStrike">
                <a:latin typeface="Arial"/>
              </a:endParaRPr>
            </a:p>
            <a:p>
              <a:pPr>
                <a:lnSpc>
                  <a:spcPct val="90000"/>
                </a:lnSpc>
              </a:pPr>
              <a:endParaRPr b="0" lang="pt-BR" sz="4000" spc="-1" strike="noStrike">
                <a:latin typeface="Arial"/>
              </a:endParaRPr>
            </a:p>
            <a:p>
              <a:pPr>
                <a:lnSpc>
                  <a:spcPct val="90000"/>
                </a:lnSpc>
              </a:pPr>
              <a:endParaRPr b="0" lang="pt-BR" sz="4000" spc="-1" strike="noStrike">
                <a:latin typeface="Arial"/>
              </a:endParaRPr>
            </a:p>
            <a:p>
              <a:pPr>
                <a:lnSpc>
                  <a:spcPct val="90000"/>
                </a:lnSpc>
              </a:pPr>
              <a:endParaRPr b="0" lang="pt-BR" sz="4000" spc="-1" strike="noStrike">
                <a:latin typeface="Arial"/>
              </a:endParaRPr>
            </a:p>
            <a:p>
              <a:pPr>
                <a:lnSpc>
                  <a:spcPct val="90000"/>
                </a:lnSpc>
              </a:pPr>
              <a:endParaRPr b="0" lang="pt-BR" sz="4000" spc="-1" strike="noStrike">
                <a:latin typeface="Arial"/>
              </a:endParaRPr>
            </a:p>
          </p:txBody>
        </p:sp>
      </p:grpSp>
      <p:grpSp>
        <p:nvGrpSpPr>
          <p:cNvPr id="165" name="Group 4"/>
          <p:cNvGrpSpPr/>
          <p:nvPr/>
        </p:nvGrpSpPr>
        <p:grpSpPr>
          <a:xfrm>
            <a:off x="5308920" y="5222520"/>
            <a:ext cx="1573560" cy="614520"/>
            <a:chOff x="5308920" y="5222520"/>
            <a:chExt cx="1573560" cy="614520"/>
          </a:xfrm>
        </p:grpSpPr>
        <p:pic>
          <p:nvPicPr>
            <p:cNvPr id="166" name="Gráfico 19" descr=""/>
            <p:cNvPicPr/>
            <p:nvPr/>
          </p:nvPicPr>
          <p:blipFill>
            <a:blip r:embed="rId1"/>
            <a:stretch/>
          </p:blipFill>
          <p:spPr>
            <a:xfrm>
              <a:off x="5308920" y="5222520"/>
              <a:ext cx="652320" cy="614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7" name="Gráfico 20" descr=""/>
            <p:cNvPicPr/>
            <p:nvPr/>
          </p:nvPicPr>
          <p:blipFill>
            <a:blip r:embed="rId2"/>
            <a:stretch/>
          </p:blipFill>
          <p:spPr>
            <a:xfrm>
              <a:off x="6230160" y="5222520"/>
              <a:ext cx="652320" cy="61452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ráfico 61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305" name="Gráfico 28" descr=""/>
          <p:cNvPicPr/>
          <p:nvPr/>
        </p:nvPicPr>
        <p:blipFill>
          <a:blip r:embed="rId2">
            <a:alphaModFix amt="75000"/>
          </a:blip>
          <a:srcRect l="52558" t="33728" r="37469" b="52885"/>
          <a:stretch/>
        </p:blipFill>
        <p:spPr>
          <a:xfrm>
            <a:off x="0" y="14040"/>
            <a:ext cx="5106600" cy="6857280"/>
          </a:xfrm>
          <a:prstGeom prst="rect">
            <a:avLst/>
          </a:prstGeom>
          <a:ln>
            <a:noFill/>
          </a:ln>
        </p:spPr>
      </p:pic>
      <p:grpSp>
        <p:nvGrpSpPr>
          <p:cNvPr id="306" name="Group 1"/>
          <p:cNvGrpSpPr/>
          <p:nvPr/>
        </p:nvGrpSpPr>
        <p:grpSpPr>
          <a:xfrm>
            <a:off x="4326840" y="1080000"/>
            <a:ext cx="7427160" cy="5006160"/>
            <a:chOff x="4326840" y="1080000"/>
            <a:chExt cx="7427160" cy="5006160"/>
          </a:xfrm>
        </p:grpSpPr>
        <p:sp>
          <p:nvSpPr>
            <p:cNvPr id="307" name="CustomShape 2"/>
            <p:cNvSpPr/>
            <p:nvPr/>
          </p:nvSpPr>
          <p:spPr>
            <a:xfrm>
              <a:off x="4326840" y="1080000"/>
              <a:ext cx="7427160" cy="5006160"/>
            </a:xfrm>
            <a:custGeom>
              <a:avLst/>
              <a:gdLst/>
              <a:ahLst/>
              <a:rect l="l" t="t" r="r" b="b"/>
              <a:pathLst>
                <a:path w="7427789" h="5007057">
                  <a:moveTo>
                    <a:pt x="397645" y="0"/>
                  </a:moveTo>
                  <a:lnTo>
                    <a:pt x="7030145" y="0"/>
                  </a:lnTo>
                  <a:cubicBezTo>
                    <a:pt x="7249756" y="0"/>
                    <a:pt x="7427789" y="178034"/>
                    <a:pt x="7427789" y="397645"/>
                  </a:cubicBezTo>
                  <a:lnTo>
                    <a:pt x="7427789" y="3879447"/>
                  </a:lnTo>
                  <a:cubicBezTo>
                    <a:pt x="7427833" y="4099059"/>
                    <a:pt x="7249799" y="4277136"/>
                    <a:pt x="7030189" y="4277136"/>
                  </a:cubicBezTo>
                  <a:lnTo>
                    <a:pt x="4027058" y="4277136"/>
                  </a:lnTo>
                  <a:lnTo>
                    <a:pt x="4027058" y="4842653"/>
                  </a:lnTo>
                  <a:lnTo>
                    <a:pt x="4859256" y="4842653"/>
                  </a:lnTo>
                  <a:cubicBezTo>
                    <a:pt x="4904655" y="4842653"/>
                    <a:pt x="4941458" y="4879456"/>
                    <a:pt x="4941458" y="4924855"/>
                  </a:cubicBezTo>
                  <a:cubicBezTo>
                    <a:pt x="4941458" y="4970254"/>
                    <a:pt x="4904655" y="5007057"/>
                    <a:pt x="4859256" y="5007057"/>
                  </a:cubicBezTo>
                  <a:lnTo>
                    <a:pt x="2564940" y="5007057"/>
                  </a:lnTo>
                  <a:cubicBezTo>
                    <a:pt x="2519541" y="5007057"/>
                    <a:pt x="2482738" y="4970254"/>
                    <a:pt x="2482738" y="4924855"/>
                  </a:cubicBezTo>
                  <a:cubicBezTo>
                    <a:pt x="2482738" y="4879456"/>
                    <a:pt x="2519541" y="4842653"/>
                    <a:pt x="2564940" y="4842653"/>
                  </a:cubicBezTo>
                  <a:lnTo>
                    <a:pt x="3397138" y="4842653"/>
                  </a:lnTo>
                  <a:lnTo>
                    <a:pt x="3397138" y="4277136"/>
                  </a:lnTo>
                  <a:lnTo>
                    <a:pt x="397645" y="4277136"/>
                  </a:lnTo>
                  <a:cubicBezTo>
                    <a:pt x="178034" y="4277136"/>
                    <a:pt x="0" y="4099101"/>
                    <a:pt x="0" y="3879490"/>
                  </a:cubicBezTo>
                  <a:lnTo>
                    <a:pt x="0" y="397645"/>
                  </a:lnTo>
                  <a:cubicBezTo>
                    <a:pt x="0" y="178034"/>
                    <a:pt x="178034" y="0"/>
                    <a:pt x="397645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  <p:sp>
          <p:nvSpPr>
            <p:cNvPr id="308" name="CustomShape 3"/>
            <p:cNvSpPr/>
            <p:nvPr/>
          </p:nvSpPr>
          <p:spPr>
            <a:xfrm>
              <a:off x="7948080" y="1165680"/>
              <a:ext cx="181080" cy="181080"/>
            </a:xfrm>
            <a:custGeom>
              <a:avLst/>
              <a:gdLst/>
              <a:ahLst/>
              <a:rect l="l" t="t" r="r" b="b"/>
              <a:pathLst>
                <a:path w="195688" h="195688">
                  <a:moveTo>
                    <a:pt x="195967" y="97984"/>
                  </a:moveTo>
                  <a:cubicBezTo>
                    <a:pt x="195967" y="152099"/>
                    <a:pt x="152099" y="195968"/>
                    <a:pt x="97984" y="195968"/>
                  </a:cubicBezTo>
                  <a:cubicBezTo>
                    <a:pt x="43869" y="195968"/>
                    <a:pt x="0" y="152099"/>
                    <a:pt x="0" y="97984"/>
                  </a:cubicBezTo>
                  <a:cubicBezTo>
                    <a:pt x="0" y="43869"/>
                    <a:pt x="43869" y="0"/>
                    <a:pt x="97984" y="0"/>
                  </a:cubicBezTo>
                  <a:cubicBezTo>
                    <a:pt x="152099" y="0"/>
                    <a:pt x="195967" y="43869"/>
                    <a:pt x="195967" y="9798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309" name="Group 4"/>
          <p:cNvGrpSpPr/>
          <p:nvPr/>
        </p:nvGrpSpPr>
        <p:grpSpPr>
          <a:xfrm>
            <a:off x="4576320" y="1402920"/>
            <a:ext cx="6916320" cy="3706200"/>
            <a:chOff x="4576320" y="1402920"/>
            <a:chExt cx="6916320" cy="3706200"/>
          </a:xfrm>
        </p:grpSpPr>
        <p:pic>
          <p:nvPicPr>
            <p:cNvPr id="310" name="Imagem 2" descr=""/>
            <p:cNvPicPr/>
            <p:nvPr/>
          </p:nvPicPr>
          <p:blipFill>
            <a:blip r:embed="rId3"/>
            <a:srcRect l="23923" t="0" r="275" b="0"/>
            <a:stretch/>
          </p:blipFill>
          <p:spPr>
            <a:xfrm>
              <a:off x="5666400" y="1402920"/>
              <a:ext cx="5826240" cy="3706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1" name="Imagem 40" descr=""/>
            <p:cNvPicPr/>
            <p:nvPr/>
          </p:nvPicPr>
          <p:blipFill>
            <a:blip r:embed="rId4"/>
            <a:srcRect l="0" t="0" r="86450" b="0"/>
            <a:stretch/>
          </p:blipFill>
          <p:spPr>
            <a:xfrm>
              <a:off x="4576320" y="1402920"/>
              <a:ext cx="1089720" cy="3706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12" name="Group 5"/>
          <p:cNvGrpSpPr/>
          <p:nvPr/>
        </p:nvGrpSpPr>
        <p:grpSpPr>
          <a:xfrm>
            <a:off x="1109520" y="1726920"/>
            <a:ext cx="2957400" cy="3004560"/>
            <a:chOff x="1109520" y="1726920"/>
            <a:chExt cx="2957400" cy="3004560"/>
          </a:xfrm>
        </p:grpSpPr>
        <p:sp>
          <p:nvSpPr>
            <p:cNvPr id="313" name="CustomShape 6"/>
            <p:cNvSpPr/>
            <p:nvPr/>
          </p:nvSpPr>
          <p:spPr>
            <a:xfrm>
              <a:off x="1259640" y="1726920"/>
              <a:ext cx="2807280" cy="300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  <a:spcAft>
                  <a:spcPts val="1199"/>
                </a:spcAft>
              </a:pPr>
              <a:r>
                <a:rPr b="0" lang="pt-BR" sz="1600" spc="-1" strike="noStrike">
                  <a:solidFill>
                    <a:srgbClr val="ffffff"/>
                  </a:solidFill>
                  <a:latin typeface="Segoe UI"/>
                  <a:ea typeface="Roboto Lt"/>
                </a:rPr>
                <a:t>Dashboards completos</a:t>
              </a:r>
              <a:endParaRPr b="0" lang="pt-BR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1199"/>
                </a:spcAft>
              </a:pPr>
              <a:r>
                <a:rPr b="0" lang="pt-BR" sz="1600" spc="-1" strike="noStrike">
                  <a:solidFill>
                    <a:srgbClr val="ffffff"/>
                  </a:solidFill>
                  <a:latin typeface="Segoe UI"/>
                  <a:ea typeface="Roboto Lt"/>
                </a:rPr>
                <a:t>Relatórios em Excel, PDF</a:t>
              </a:r>
              <a:endParaRPr b="0" lang="pt-BR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1199"/>
                </a:spcAft>
              </a:pPr>
              <a:r>
                <a:rPr b="0" lang="pt-BR" sz="1600" spc="-1" strike="noStrike">
                  <a:solidFill>
                    <a:srgbClr val="ffffff"/>
                  </a:solidFill>
                  <a:latin typeface="Segoe UI"/>
                  <a:ea typeface="Roboto Lt"/>
                </a:rPr>
                <a:t>Integração com seu BI</a:t>
              </a:r>
              <a:endParaRPr b="0" lang="pt-BR" sz="1600" spc="-1" strike="noStrike">
                <a:latin typeface="Arial"/>
              </a:endParaRPr>
            </a:p>
          </p:txBody>
        </p:sp>
        <p:pic>
          <p:nvPicPr>
            <p:cNvPr id="314" name="Gráfico 23" descr=""/>
            <p:cNvPicPr/>
            <p:nvPr/>
          </p:nvPicPr>
          <p:blipFill>
            <a:blip r:embed="rId5"/>
            <a:stretch/>
          </p:blipFill>
          <p:spPr>
            <a:xfrm>
              <a:off x="1109520" y="1832400"/>
              <a:ext cx="109080" cy="109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5" name="Gráfico 24" descr=""/>
            <p:cNvPicPr/>
            <p:nvPr/>
          </p:nvPicPr>
          <p:blipFill>
            <a:blip r:embed="rId6"/>
            <a:stretch/>
          </p:blipFill>
          <p:spPr>
            <a:xfrm>
              <a:off x="1109520" y="2230200"/>
              <a:ext cx="109080" cy="109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6" name="Gráfico 25" descr=""/>
            <p:cNvPicPr/>
            <p:nvPr/>
          </p:nvPicPr>
          <p:blipFill>
            <a:blip r:embed="rId7"/>
            <a:stretch/>
          </p:blipFill>
          <p:spPr>
            <a:xfrm>
              <a:off x="1109520" y="2646720"/>
              <a:ext cx="109080" cy="109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17" name="CustomShape 7"/>
          <p:cNvSpPr/>
          <p:nvPr/>
        </p:nvSpPr>
        <p:spPr>
          <a:xfrm>
            <a:off x="942840" y="770760"/>
            <a:ext cx="5575680" cy="12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pt-BR" sz="4000" spc="-1" strike="noStrike">
                <a:solidFill>
                  <a:srgbClr val="ffffff"/>
                </a:solidFill>
                <a:latin typeface="Segoe UI"/>
              </a:rPr>
              <a:t>Gestão</a:t>
            </a:r>
            <a:endParaRPr b="0" lang="pt-BR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ráfico 61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319" name="Gráfico 28" descr=""/>
          <p:cNvPicPr/>
          <p:nvPr/>
        </p:nvPicPr>
        <p:blipFill>
          <a:blip r:embed="rId2">
            <a:alphaModFix amt="75000"/>
          </a:blip>
          <a:srcRect l="52558" t="33728" r="37469" b="52885"/>
          <a:stretch/>
        </p:blipFill>
        <p:spPr>
          <a:xfrm>
            <a:off x="0" y="0"/>
            <a:ext cx="5106600" cy="6857280"/>
          </a:xfrm>
          <a:prstGeom prst="rect">
            <a:avLst/>
          </a:prstGeom>
          <a:ln>
            <a:noFill/>
          </a:ln>
        </p:spPr>
      </p:pic>
      <p:sp>
        <p:nvSpPr>
          <p:cNvPr id="320" name="CustomShape 1"/>
          <p:cNvSpPr/>
          <p:nvPr/>
        </p:nvSpPr>
        <p:spPr>
          <a:xfrm>
            <a:off x="983880" y="1963800"/>
            <a:ext cx="4105800" cy="167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Segoe UI"/>
                <a:ea typeface="DejaVu Sans"/>
              </a:rPr>
              <a:t>Utilizando nossa API, é possível integrar seus sistemas de Gestão com o nosso, reduzindo lançamentos manuais e os erros no processo.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321" name="Group 2"/>
          <p:cNvGrpSpPr/>
          <p:nvPr/>
        </p:nvGrpSpPr>
        <p:grpSpPr>
          <a:xfrm>
            <a:off x="7898040" y="5590800"/>
            <a:ext cx="657360" cy="169200"/>
            <a:chOff x="7898040" y="5590800"/>
            <a:chExt cx="657360" cy="169200"/>
          </a:xfrm>
        </p:grpSpPr>
        <p:sp>
          <p:nvSpPr>
            <p:cNvPr id="322" name="CustomShape 3"/>
            <p:cNvSpPr/>
            <p:nvPr/>
          </p:nvSpPr>
          <p:spPr>
            <a:xfrm>
              <a:off x="7898040" y="5590800"/>
              <a:ext cx="169200" cy="16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3" name="CustomShape 4"/>
            <p:cNvSpPr/>
            <p:nvPr/>
          </p:nvSpPr>
          <p:spPr>
            <a:xfrm>
              <a:off x="8142120" y="5590800"/>
              <a:ext cx="169200" cy="16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4" name="CustomShape 5"/>
            <p:cNvSpPr/>
            <p:nvPr/>
          </p:nvSpPr>
          <p:spPr>
            <a:xfrm>
              <a:off x="8386200" y="5590800"/>
              <a:ext cx="169200" cy="16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5" name="CustomShape 6"/>
          <p:cNvSpPr/>
          <p:nvPr/>
        </p:nvSpPr>
        <p:spPr>
          <a:xfrm>
            <a:off x="983880" y="1647000"/>
            <a:ext cx="60951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ffffff"/>
                </a:solidFill>
                <a:latin typeface="Segoe UI"/>
                <a:ea typeface="Roboto Bk"/>
              </a:rPr>
              <a:t>Alcance ainda mais eficiência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ffffff"/>
                </a:solidFill>
                <a:latin typeface="Segoe UI"/>
                <a:ea typeface="Roboto Bk"/>
              </a:rPr>
              <a:t>no dia a dia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326" name="Group 7"/>
          <p:cNvGrpSpPr/>
          <p:nvPr/>
        </p:nvGrpSpPr>
        <p:grpSpPr>
          <a:xfrm>
            <a:off x="5132520" y="4042800"/>
            <a:ext cx="6202800" cy="413640"/>
            <a:chOff x="5132520" y="4042800"/>
            <a:chExt cx="6202800" cy="413640"/>
          </a:xfrm>
        </p:grpSpPr>
        <p:pic>
          <p:nvPicPr>
            <p:cNvPr id="327" name="Imagem 32" descr=""/>
            <p:cNvPicPr/>
            <p:nvPr/>
          </p:nvPicPr>
          <p:blipFill>
            <a:blip r:embed="rId3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 l="0" t="33949" r="0" b="42545"/>
            <a:stretch/>
          </p:blipFill>
          <p:spPr>
            <a:xfrm>
              <a:off x="6670080" y="4123440"/>
              <a:ext cx="1076040" cy="252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8" name="Imagem 33" descr=""/>
            <p:cNvPicPr/>
            <p:nvPr/>
          </p:nvPicPr>
          <p:blipFill>
            <a:blip r:embed="rId5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colorTemp="4800" sat="400000"/>
                      </a14:imgEffect>
                    </a14:imgLayer>
                  </a14:imgProps>
                </a:ext>
              </a:extLst>
            </a:blip>
            <a:srcRect l="0" t="20502" r="0" b="25047"/>
            <a:stretch/>
          </p:blipFill>
          <p:spPr>
            <a:xfrm>
              <a:off x="5132520" y="4042800"/>
              <a:ext cx="760680" cy="413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9" name="Gráfico 34" descr=""/>
            <p:cNvPicPr/>
            <p:nvPr/>
          </p:nvPicPr>
          <p:blipFill>
            <a:blip r:embed="rId7"/>
            <a:stretch/>
          </p:blipFill>
          <p:spPr>
            <a:xfrm>
              <a:off x="8522640" y="4080960"/>
              <a:ext cx="1153800" cy="337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0" name="Picture 2" descr="Omiexperience na Franchise4U: opções para franqueados de todos os ..."/>
            <p:cNvPicPr/>
            <p:nvPr/>
          </p:nvPicPr>
          <p:blipFill>
            <a:blip r:embed="rId8">
              <a:biLevel thresh="50000"/>
            </a:blip>
            <a:srcRect l="2721" t="18533" r="38430" b="34644"/>
            <a:stretch/>
          </p:blipFill>
          <p:spPr>
            <a:xfrm>
              <a:off x="10453320" y="4049280"/>
              <a:ext cx="882000" cy="4003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31" name="Group 8"/>
          <p:cNvGrpSpPr/>
          <p:nvPr/>
        </p:nvGrpSpPr>
        <p:grpSpPr>
          <a:xfrm>
            <a:off x="5528520" y="4864320"/>
            <a:ext cx="3017160" cy="223200"/>
            <a:chOff x="5528520" y="4864320"/>
            <a:chExt cx="3017160" cy="223200"/>
          </a:xfrm>
        </p:grpSpPr>
        <p:pic>
          <p:nvPicPr>
            <p:cNvPr id="332" name="Gráfico 37" descr=""/>
            <p:cNvPicPr/>
            <p:nvPr/>
          </p:nvPicPr>
          <p:blipFill>
            <a:blip r:embed="rId9"/>
            <a:stretch/>
          </p:blipFill>
          <p:spPr>
            <a:xfrm>
              <a:off x="7887960" y="4864320"/>
              <a:ext cx="657720" cy="223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3" name="Gráfico 38" descr=""/>
            <p:cNvPicPr/>
            <p:nvPr/>
          </p:nvPicPr>
          <p:blipFill>
            <a:blip r:embed="rId10"/>
            <a:stretch/>
          </p:blipFill>
          <p:spPr>
            <a:xfrm>
              <a:off x="5528520" y="4871160"/>
              <a:ext cx="1699200" cy="2088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34" name="Group 9"/>
          <p:cNvGrpSpPr/>
          <p:nvPr/>
        </p:nvGrpSpPr>
        <p:grpSpPr>
          <a:xfrm>
            <a:off x="5490000" y="1007640"/>
            <a:ext cx="5403960" cy="3670560"/>
            <a:chOff x="5490000" y="1007640"/>
            <a:chExt cx="5403960" cy="3670560"/>
          </a:xfrm>
        </p:grpSpPr>
        <p:grpSp>
          <p:nvGrpSpPr>
            <p:cNvPr id="335" name="Group 10"/>
            <p:cNvGrpSpPr/>
            <p:nvPr/>
          </p:nvGrpSpPr>
          <p:grpSpPr>
            <a:xfrm>
              <a:off x="7553520" y="1007640"/>
              <a:ext cx="1317240" cy="2090880"/>
              <a:chOff x="7553520" y="1007640"/>
              <a:chExt cx="1317240" cy="2090880"/>
            </a:xfrm>
          </p:grpSpPr>
          <p:grpSp>
            <p:nvGrpSpPr>
              <p:cNvPr id="336" name="Group 11"/>
              <p:cNvGrpSpPr/>
              <p:nvPr/>
            </p:nvGrpSpPr>
            <p:grpSpPr>
              <a:xfrm>
                <a:off x="7553520" y="1007640"/>
                <a:ext cx="1317240" cy="1317240"/>
                <a:chOff x="7553520" y="1007640"/>
                <a:chExt cx="1317240" cy="1317240"/>
              </a:xfrm>
            </p:grpSpPr>
            <p:grpSp>
              <p:nvGrpSpPr>
                <p:cNvPr id="337" name="Group 12"/>
                <p:cNvGrpSpPr/>
                <p:nvPr/>
              </p:nvGrpSpPr>
              <p:grpSpPr>
                <a:xfrm>
                  <a:off x="7814520" y="1609560"/>
                  <a:ext cx="795240" cy="25200"/>
                  <a:chOff x="7814520" y="1609560"/>
                  <a:chExt cx="795240" cy="25200"/>
                </a:xfrm>
              </p:grpSpPr>
              <p:sp>
                <p:nvSpPr>
                  <p:cNvPr id="338" name="CustomShape 13"/>
                  <p:cNvSpPr/>
                  <p:nvPr/>
                </p:nvSpPr>
                <p:spPr>
                  <a:xfrm>
                    <a:off x="7814520" y="1609560"/>
                    <a:ext cx="795240" cy="25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50000"/>
                      </a:lnSpc>
                      <a:tabLst>
                        <a:tab algn="l" pos="0"/>
                      </a:tabLst>
                    </a:pPr>
                    <a:r>
                      <a:rPr b="1" lang="pt-BR" sz="2400" spc="-1" strike="noStrike">
                        <a:solidFill>
                          <a:srgbClr val="ffffff"/>
                        </a:solidFill>
                        <a:latin typeface="Segoe UI"/>
                        <a:ea typeface="DejaVu Sans"/>
                      </a:rPr>
                      <a:t>API</a:t>
                    </a:r>
                    <a:endParaRPr b="0" lang="pt-BR" sz="2400" spc="-1" strike="noStrike">
                      <a:latin typeface="Arial"/>
                    </a:endParaRPr>
                  </a:p>
                </p:txBody>
              </p:sp>
            </p:grpSp>
            <p:sp>
              <p:nvSpPr>
                <p:cNvPr id="339" name="CustomShape 14"/>
                <p:cNvSpPr/>
                <p:nvPr/>
              </p:nvSpPr>
              <p:spPr>
                <a:xfrm>
                  <a:off x="7553520" y="1007640"/>
                  <a:ext cx="1317240" cy="1317240"/>
                </a:xfrm>
                <a:custGeom>
                  <a:avLst/>
                  <a:gdLst/>
                  <a:ahLst/>
                  <a:rect l="l" t="t" r="r" b="b"/>
                  <a:pathLst>
                    <a:path w="903693" h="903693">
                      <a:moveTo>
                        <a:pt x="905715" y="452857"/>
                      </a:moveTo>
                      <a:cubicBezTo>
                        <a:pt x="905715" y="702964"/>
                        <a:pt x="702964" y="905715"/>
                        <a:pt x="452857" y="905715"/>
                      </a:cubicBezTo>
                      <a:cubicBezTo>
                        <a:pt x="202751" y="905715"/>
                        <a:pt x="0" y="702964"/>
                        <a:pt x="0" y="452857"/>
                      </a:cubicBezTo>
                      <a:cubicBezTo>
                        <a:pt x="0" y="202751"/>
                        <a:pt x="202751" y="0"/>
                        <a:pt x="452857" y="0"/>
                      </a:cubicBezTo>
                      <a:cubicBezTo>
                        <a:pt x="702964" y="0"/>
                        <a:pt x="905715" y="202751"/>
                        <a:pt x="905715" y="452857"/>
                      </a:cubicBezTo>
                      <a:close/>
                    </a:path>
                  </a:pathLst>
                </a:custGeom>
                <a:noFill/>
                <a:ln w="25920">
                  <a:solidFill>
                    <a:srgbClr val="ffff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40" name="CustomShape 15"/>
              <p:cNvSpPr/>
              <p:nvPr/>
            </p:nvSpPr>
            <p:spPr>
              <a:xfrm flipH="1">
                <a:off x="8164080" y="2325240"/>
                <a:ext cx="45000" cy="773280"/>
              </a:xfrm>
              <a:custGeom>
                <a:avLst/>
                <a:gdLst/>
                <a:ahLst/>
                <a:rect l="l" t="t" r="r" b="b"/>
                <a:pathLst>
                  <a:path w="0" h="1075827">
                    <a:moveTo>
                      <a:pt x="0" y="0"/>
                    </a:moveTo>
                    <a:lnTo>
                      <a:pt x="0" y="1077295"/>
                    </a:lnTo>
                  </a:path>
                </a:pathLst>
              </a:custGeom>
              <a:noFill/>
              <a:ln w="25920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41" name="CustomShape 16"/>
            <p:cNvSpPr/>
            <p:nvPr/>
          </p:nvSpPr>
          <p:spPr>
            <a:xfrm>
              <a:off x="7276320" y="3102480"/>
              <a:ext cx="45000" cy="808560"/>
            </a:xfrm>
            <a:custGeom>
              <a:avLst/>
              <a:gdLst/>
              <a:ahLst/>
              <a:rect l="l" t="t" r="r" b="b"/>
              <a:pathLst>
                <a:path w="0" h="625237">
                  <a:moveTo>
                    <a:pt x="0" y="0"/>
                  </a:moveTo>
                  <a:lnTo>
                    <a:pt x="0" y="627857"/>
                  </a:lnTo>
                </a:path>
              </a:pathLst>
            </a:custGeom>
            <a:noFill/>
            <a:ln w="2592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CustomShape 17"/>
            <p:cNvSpPr/>
            <p:nvPr/>
          </p:nvSpPr>
          <p:spPr>
            <a:xfrm>
              <a:off x="9062640" y="3094200"/>
              <a:ext cx="45000" cy="808560"/>
            </a:xfrm>
            <a:custGeom>
              <a:avLst/>
              <a:gdLst/>
              <a:ahLst/>
              <a:rect l="l" t="t" r="r" b="b"/>
              <a:pathLst>
                <a:path w="0" h="625237">
                  <a:moveTo>
                    <a:pt x="0" y="0"/>
                  </a:moveTo>
                  <a:lnTo>
                    <a:pt x="0" y="627857"/>
                  </a:lnTo>
                </a:path>
              </a:pathLst>
            </a:custGeom>
            <a:noFill/>
            <a:ln w="2592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18"/>
            <p:cNvSpPr/>
            <p:nvPr/>
          </p:nvSpPr>
          <p:spPr>
            <a:xfrm>
              <a:off x="10848960" y="3091320"/>
              <a:ext cx="45000" cy="808560"/>
            </a:xfrm>
            <a:custGeom>
              <a:avLst/>
              <a:gdLst/>
              <a:ahLst/>
              <a:rect l="l" t="t" r="r" b="b"/>
              <a:pathLst>
                <a:path w="0" h="625237">
                  <a:moveTo>
                    <a:pt x="0" y="0"/>
                  </a:moveTo>
                  <a:lnTo>
                    <a:pt x="0" y="627857"/>
                  </a:lnTo>
                </a:path>
              </a:pathLst>
            </a:custGeom>
            <a:noFill/>
            <a:ln w="2592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CustomShape 19"/>
            <p:cNvSpPr/>
            <p:nvPr/>
          </p:nvSpPr>
          <p:spPr>
            <a:xfrm>
              <a:off x="5490360" y="3088080"/>
              <a:ext cx="45000" cy="808560"/>
            </a:xfrm>
            <a:custGeom>
              <a:avLst/>
              <a:gdLst/>
              <a:ahLst/>
              <a:rect l="l" t="t" r="r" b="b"/>
              <a:pathLst>
                <a:path w="0" h="625237">
                  <a:moveTo>
                    <a:pt x="0" y="0"/>
                  </a:moveTo>
                  <a:lnTo>
                    <a:pt x="0" y="627857"/>
                  </a:lnTo>
                </a:path>
              </a:pathLst>
            </a:custGeom>
            <a:noFill/>
            <a:ln w="2592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Line 20"/>
            <p:cNvSpPr/>
            <p:nvPr/>
          </p:nvSpPr>
          <p:spPr>
            <a:xfrm>
              <a:off x="5490000" y="3087720"/>
              <a:ext cx="5358960" cy="3240"/>
            </a:xfrm>
            <a:prstGeom prst="line">
              <a:avLst/>
            </a:prstGeom>
            <a:ln w="2592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6" name="CustomShape 21"/>
            <p:cNvSpPr/>
            <p:nvPr/>
          </p:nvSpPr>
          <p:spPr>
            <a:xfrm>
              <a:off x="6378480" y="3088080"/>
              <a:ext cx="89280" cy="1590120"/>
            </a:xfrm>
            <a:custGeom>
              <a:avLst/>
              <a:gdLst/>
              <a:ahLst/>
              <a:rect l="l" t="t" r="r" b="b"/>
              <a:pathLst>
                <a:path w="0" h="625237">
                  <a:moveTo>
                    <a:pt x="0" y="0"/>
                  </a:moveTo>
                  <a:lnTo>
                    <a:pt x="0" y="627857"/>
                  </a:lnTo>
                </a:path>
              </a:pathLst>
            </a:custGeom>
            <a:noFill/>
            <a:ln w="2592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22"/>
            <p:cNvSpPr/>
            <p:nvPr/>
          </p:nvSpPr>
          <p:spPr>
            <a:xfrm>
              <a:off x="9946440" y="3088080"/>
              <a:ext cx="89280" cy="1590120"/>
            </a:xfrm>
            <a:custGeom>
              <a:avLst/>
              <a:gdLst/>
              <a:ahLst/>
              <a:rect l="l" t="t" r="r" b="b"/>
              <a:pathLst>
                <a:path w="0" h="625237">
                  <a:moveTo>
                    <a:pt x="0" y="0"/>
                  </a:moveTo>
                  <a:lnTo>
                    <a:pt x="0" y="627857"/>
                  </a:lnTo>
                </a:path>
              </a:pathLst>
            </a:custGeom>
            <a:noFill/>
            <a:ln w="2592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CustomShape 23"/>
            <p:cNvSpPr/>
            <p:nvPr/>
          </p:nvSpPr>
          <p:spPr>
            <a:xfrm>
              <a:off x="8208000" y="3051000"/>
              <a:ext cx="89280" cy="1590120"/>
            </a:xfrm>
            <a:custGeom>
              <a:avLst/>
              <a:gdLst/>
              <a:ahLst/>
              <a:rect l="l" t="t" r="r" b="b"/>
              <a:pathLst>
                <a:path w="0" h="625237">
                  <a:moveTo>
                    <a:pt x="0" y="0"/>
                  </a:moveTo>
                  <a:lnTo>
                    <a:pt x="0" y="627857"/>
                  </a:lnTo>
                </a:path>
              </a:pathLst>
            </a:custGeom>
            <a:noFill/>
            <a:ln w="2592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9" name="CustomShape 24"/>
          <p:cNvSpPr/>
          <p:nvPr/>
        </p:nvSpPr>
        <p:spPr>
          <a:xfrm>
            <a:off x="928440" y="1102320"/>
            <a:ext cx="6701040" cy="56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pt-BR" sz="3200" spc="-1" strike="noStrike">
                <a:solidFill>
                  <a:srgbClr val="ffffff"/>
                </a:solidFill>
                <a:latin typeface="Segoe UI"/>
                <a:ea typeface="Roboto Lt"/>
              </a:rPr>
              <a:t>Integração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350" name="Imagem 57" descr=""/>
          <p:cNvPicPr/>
          <p:nvPr/>
        </p:nvPicPr>
        <p:blipFill>
          <a:blip r:embed="rId11"/>
          <a:stretch/>
        </p:blipFill>
        <p:spPr>
          <a:xfrm>
            <a:off x="9555840" y="4767120"/>
            <a:ext cx="780480" cy="43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ráfico 61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352" name="Gráfico 28" descr=""/>
          <p:cNvPicPr/>
          <p:nvPr/>
        </p:nvPicPr>
        <p:blipFill>
          <a:blip r:embed="rId2">
            <a:alphaModFix amt="75000"/>
          </a:blip>
          <a:srcRect l="52558" t="33728" r="37469" b="52885"/>
          <a:stretch/>
        </p:blipFill>
        <p:spPr>
          <a:xfrm>
            <a:off x="0" y="0"/>
            <a:ext cx="5106600" cy="6857280"/>
          </a:xfrm>
          <a:prstGeom prst="rect">
            <a:avLst/>
          </a:prstGeom>
          <a:ln>
            <a:noFill/>
          </a:ln>
        </p:spPr>
      </p:pic>
      <p:sp>
        <p:nvSpPr>
          <p:cNvPr id="353" name="CustomShape 1"/>
          <p:cNvSpPr/>
          <p:nvPr/>
        </p:nvSpPr>
        <p:spPr>
          <a:xfrm>
            <a:off x="2770920" y="562320"/>
            <a:ext cx="64519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ffff"/>
                </a:solidFill>
                <a:latin typeface="Segoe UI"/>
                <a:ea typeface="DejaVu Sans"/>
              </a:rPr>
              <a:t>Funcionalidades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354" name="Group 2"/>
          <p:cNvGrpSpPr/>
          <p:nvPr/>
        </p:nvGrpSpPr>
        <p:grpSpPr>
          <a:xfrm>
            <a:off x="2109960" y="1873800"/>
            <a:ext cx="7928640" cy="1245240"/>
            <a:chOff x="2109960" y="1873800"/>
            <a:chExt cx="7928640" cy="1245240"/>
          </a:xfrm>
        </p:grpSpPr>
        <p:grpSp>
          <p:nvGrpSpPr>
            <p:cNvPr id="355" name="Group 3"/>
            <p:cNvGrpSpPr/>
            <p:nvPr/>
          </p:nvGrpSpPr>
          <p:grpSpPr>
            <a:xfrm>
              <a:off x="2109960" y="2604960"/>
              <a:ext cx="7928640" cy="514080"/>
              <a:chOff x="2109960" y="2604960"/>
              <a:chExt cx="7928640" cy="514080"/>
            </a:xfrm>
          </p:grpSpPr>
          <p:sp>
            <p:nvSpPr>
              <p:cNvPr id="356" name="CustomShape 4"/>
              <p:cNvSpPr/>
              <p:nvPr/>
            </p:nvSpPr>
            <p:spPr>
              <a:xfrm>
                <a:off x="4000320" y="2605320"/>
                <a:ext cx="2256480" cy="513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7" name="CustomShape 5"/>
              <p:cNvSpPr/>
              <p:nvPr/>
            </p:nvSpPr>
            <p:spPr>
              <a:xfrm>
                <a:off x="2109960" y="2604960"/>
                <a:ext cx="2255400" cy="514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pt-BR" sz="1100" spc="-1" strike="noStrike">
                    <a:solidFill>
                      <a:srgbClr val="ffffff"/>
                    </a:solidFill>
                    <a:latin typeface="Segoe UI"/>
                    <a:ea typeface="DejaVu Sans"/>
                  </a:rPr>
                  <a:t>Cadastro de solicitação de investimento</a:t>
                </a:r>
                <a:endParaRPr b="0" lang="pt-BR" sz="1100" spc="-1" strike="noStrike">
                  <a:latin typeface="Arial"/>
                </a:endParaRPr>
              </a:p>
            </p:txBody>
          </p:sp>
          <p:sp>
            <p:nvSpPr>
              <p:cNvPr id="358" name="CustomShape 6"/>
              <p:cNvSpPr/>
              <p:nvPr/>
            </p:nvSpPr>
            <p:spPr>
              <a:xfrm>
                <a:off x="5849280" y="2605320"/>
                <a:ext cx="2255400" cy="513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pt-BR" sz="1100" spc="-1" strike="noStrike">
                    <a:solidFill>
                      <a:srgbClr val="ffffff"/>
                    </a:solidFill>
                    <a:latin typeface="Segoe UI"/>
                    <a:ea typeface="DejaVu Sans"/>
                  </a:rPr>
                  <a:t>Mapa de conflito de interesses</a:t>
                </a:r>
                <a:endParaRPr b="0" lang="pt-BR" sz="1100" spc="-1" strike="noStrike">
                  <a:latin typeface="Arial"/>
                </a:endParaRPr>
              </a:p>
            </p:txBody>
          </p:sp>
          <p:sp>
            <p:nvSpPr>
              <p:cNvPr id="359" name="CustomShape 7"/>
              <p:cNvSpPr/>
              <p:nvPr/>
            </p:nvSpPr>
            <p:spPr>
              <a:xfrm>
                <a:off x="7782120" y="2605320"/>
                <a:ext cx="2256480" cy="513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pic>
          <p:nvPicPr>
            <p:cNvPr id="360" name="Gráfico 126" descr=""/>
            <p:cNvPicPr/>
            <p:nvPr/>
          </p:nvPicPr>
          <p:blipFill>
            <a:blip r:embed="rId3"/>
            <a:stretch/>
          </p:blipFill>
          <p:spPr>
            <a:xfrm>
              <a:off x="3006360" y="1918440"/>
              <a:ext cx="457560" cy="661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1" name="Gráfico 128" descr=""/>
            <p:cNvPicPr/>
            <p:nvPr/>
          </p:nvPicPr>
          <p:blipFill>
            <a:blip r:embed="rId4"/>
            <a:stretch/>
          </p:blipFill>
          <p:spPr>
            <a:xfrm>
              <a:off x="6633360" y="1873800"/>
              <a:ext cx="619920" cy="767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2" name="Group 8"/>
          <p:cNvGrpSpPr/>
          <p:nvPr/>
        </p:nvGrpSpPr>
        <p:grpSpPr>
          <a:xfrm>
            <a:off x="2109960" y="3300120"/>
            <a:ext cx="7928640" cy="1284120"/>
            <a:chOff x="2109960" y="3300120"/>
            <a:chExt cx="7928640" cy="1284120"/>
          </a:xfrm>
        </p:grpSpPr>
        <p:grpSp>
          <p:nvGrpSpPr>
            <p:cNvPr id="363" name="Group 9"/>
            <p:cNvGrpSpPr/>
            <p:nvPr/>
          </p:nvGrpSpPr>
          <p:grpSpPr>
            <a:xfrm>
              <a:off x="2109960" y="3480120"/>
              <a:ext cx="7928640" cy="1104120"/>
              <a:chOff x="2109960" y="3480120"/>
              <a:chExt cx="7928640" cy="1104120"/>
            </a:xfrm>
          </p:grpSpPr>
          <p:sp>
            <p:nvSpPr>
              <p:cNvPr id="364" name="CustomShape 10"/>
              <p:cNvSpPr/>
              <p:nvPr/>
            </p:nvSpPr>
            <p:spPr>
              <a:xfrm>
                <a:off x="4001040" y="4062960"/>
                <a:ext cx="2255400" cy="513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65" name="CustomShape 11"/>
              <p:cNvSpPr/>
              <p:nvPr/>
            </p:nvSpPr>
            <p:spPr>
              <a:xfrm>
                <a:off x="5849280" y="4062960"/>
                <a:ext cx="2255400" cy="513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pt-BR" sz="1100" spc="-1" strike="noStrike">
                    <a:solidFill>
                      <a:srgbClr val="ffffff"/>
                    </a:solidFill>
                    <a:latin typeface="Segoe UI"/>
                    <a:ea typeface="DejaVu Sans"/>
                  </a:rPr>
                  <a:t>Integrações com</a:t>
                </a:r>
                <a:endParaRPr b="0" lang="pt-BR" sz="11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pt-BR" sz="1100" spc="-1" strike="noStrike">
                    <a:solidFill>
                      <a:srgbClr val="ffffff"/>
                    </a:solidFill>
                    <a:latin typeface="Segoe UI"/>
                    <a:ea typeface="DejaVu Sans"/>
                  </a:rPr>
                  <a:t>Sistemas de gestão</a:t>
                </a:r>
                <a:endParaRPr b="0" lang="pt-BR" sz="1100" spc="-1" strike="noStrike">
                  <a:latin typeface="Arial"/>
                </a:endParaRPr>
              </a:p>
            </p:txBody>
          </p:sp>
          <p:grpSp>
            <p:nvGrpSpPr>
              <p:cNvPr id="366" name="Group 12"/>
              <p:cNvGrpSpPr/>
              <p:nvPr/>
            </p:nvGrpSpPr>
            <p:grpSpPr>
              <a:xfrm>
                <a:off x="7782120" y="4062960"/>
                <a:ext cx="2256480" cy="513360"/>
                <a:chOff x="7782120" y="4062960"/>
                <a:chExt cx="2256480" cy="513360"/>
              </a:xfrm>
            </p:grpSpPr>
            <p:sp>
              <p:nvSpPr>
                <p:cNvPr id="367" name="CustomShape 13"/>
                <p:cNvSpPr/>
                <p:nvPr/>
              </p:nvSpPr>
              <p:spPr>
                <a:xfrm>
                  <a:off x="7782120" y="4062960"/>
                  <a:ext cx="2256480" cy="5133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368" name="CustomShape 14"/>
              <p:cNvSpPr/>
              <p:nvPr/>
            </p:nvSpPr>
            <p:spPr>
              <a:xfrm>
                <a:off x="2109960" y="4061880"/>
                <a:ext cx="2255400" cy="522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pt-BR" sz="1100" spc="-1" strike="noStrike">
                    <a:solidFill>
                      <a:srgbClr val="ffffff"/>
                    </a:solidFill>
                    <a:latin typeface="Segoe UI"/>
                    <a:ea typeface="DejaVu Sans"/>
                  </a:rPr>
                  <a:t>Fluxo de Aprovações Customizados</a:t>
                </a:r>
                <a:endParaRPr b="0" lang="pt-BR" sz="1100" spc="-1" strike="noStrike">
                  <a:latin typeface="Arial"/>
                </a:endParaRPr>
              </a:p>
            </p:txBody>
          </p:sp>
          <p:grpSp>
            <p:nvGrpSpPr>
              <p:cNvPr id="369" name="Group 15"/>
              <p:cNvGrpSpPr/>
              <p:nvPr/>
            </p:nvGrpSpPr>
            <p:grpSpPr>
              <a:xfrm>
                <a:off x="9082080" y="3480120"/>
                <a:ext cx="63000" cy="142920"/>
                <a:chOff x="9082080" y="3480120"/>
                <a:chExt cx="63000" cy="142920"/>
              </a:xfrm>
            </p:grpSpPr>
            <p:sp>
              <p:nvSpPr>
                <p:cNvPr id="370" name="CustomShape 16"/>
                <p:cNvSpPr/>
                <p:nvPr/>
              </p:nvSpPr>
              <p:spPr>
                <a:xfrm>
                  <a:off x="9122400" y="3570840"/>
                  <a:ext cx="22680" cy="52200"/>
                </a:xfrm>
                <a:custGeom>
                  <a:avLst/>
                  <a:gdLst/>
                  <a:ahLst/>
                  <a:rect l="l" t="t" r="r" b="b"/>
                  <a:pathLst>
                    <a:path w="23335" h="52924">
                      <a:moveTo>
                        <a:pt x="6674" y="2867"/>
                      </a:moveTo>
                      <a:lnTo>
                        <a:pt x="607" y="0"/>
                      </a:lnTo>
                      <a:lnTo>
                        <a:pt x="0" y="53586"/>
                      </a:lnTo>
                      <a:cubicBezTo>
                        <a:pt x="11855" y="52704"/>
                        <a:pt x="25483" y="43266"/>
                        <a:pt x="25483" y="28932"/>
                      </a:cubicBezTo>
                      <a:cubicBezTo>
                        <a:pt x="25483" y="14907"/>
                        <a:pt x="18202" y="8027"/>
                        <a:pt x="6674" y="2867"/>
                      </a:cubicBezTo>
                      <a:close/>
                    </a:path>
                  </a:pathLst>
                </a:custGeom>
                <a:noFill/>
                <a:ln w="468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1" name="CustomShape 17"/>
                <p:cNvSpPr/>
                <p:nvPr/>
              </p:nvSpPr>
              <p:spPr>
                <a:xfrm>
                  <a:off x="9082080" y="3480120"/>
                  <a:ext cx="22680" cy="47880"/>
                </a:xfrm>
                <a:custGeom>
                  <a:avLst/>
                  <a:gdLst/>
                  <a:ahLst/>
                  <a:rect l="l" t="t" r="r" b="b"/>
                  <a:pathLst>
                    <a:path w="23335" h="48513">
                      <a:moveTo>
                        <a:pt x="0" y="23772"/>
                      </a:moveTo>
                      <a:cubicBezTo>
                        <a:pt x="0" y="37223"/>
                        <a:pt x="11201" y="43530"/>
                        <a:pt x="20909" y="47852"/>
                      </a:cubicBezTo>
                      <a:lnTo>
                        <a:pt x="24223" y="49308"/>
                      </a:lnTo>
                      <a:lnTo>
                        <a:pt x="24503" y="0"/>
                      </a:lnTo>
                      <a:cubicBezTo>
                        <a:pt x="9988" y="1411"/>
                        <a:pt x="0" y="8291"/>
                        <a:pt x="0" y="23772"/>
                      </a:cubicBezTo>
                      <a:close/>
                    </a:path>
                  </a:pathLst>
                </a:custGeom>
                <a:noFill/>
                <a:ln w="468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pic>
          <p:nvPicPr>
            <p:cNvPr id="372" name="Gráfico 136" descr=""/>
            <p:cNvPicPr/>
            <p:nvPr/>
          </p:nvPicPr>
          <p:blipFill>
            <a:blip r:embed="rId5"/>
            <a:stretch/>
          </p:blipFill>
          <p:spPr>
            <a:xfrm>
              <a:off x="3034800" y="3301560"/>
              <a:ext cx="588960" cy="69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3" name="Gráfico 138" descr=""/>
            <p:cNvPicPr/>
            <p:nvPr/>
          </p:nvPicPr>
          <p:blipFill>
            <a:blip r:embed="rId6"/>
            <a:stretch/>
          </p:blipFill>
          <p:spPr>
            <a:xfrm>
              <a:off x="6604560" y="3300120"/>
              <a:ext cx="705960" cy="693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74" name="Group 18"/>
          <p:cNvGrpSpPr/>
          <p:nvPr/>
        </p:nvGrpSpPr>
        <p:grpSpPr>
          <a:xfrm>
            <a:off x="2109960" y="4726440"/>
            <a:ext cx="7928640" cy="1320480"/>
            <a:chOff x="2109960" y="4726440"/>
            <a:chExt cx="7928640" cy="1320480"/>
          </a:xfrm>
        </p:grpSpPr>
        <p:sp>
          <p:nvSpPr>
            <p:cNvPr id="375" name="CustomShape 19"/>
            <p:cNvSpPr/>
            <p:nvPr/>
          </p:nvSpPr>
          <p:spPr>
            <a:xfrm>
              <a:off x="7782120" y="5533560"/>
              <a:ext cx="2256480" cy="5133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100" spc="-1" strike="noStrike">
                  <a:solidFill>
                    <a:srgbClr val="ffffff"/>
                  </a:solidFill>
                  <a:latin typeface="Segoe UI"/>
                  <a:ea typeface="DejaVu Sans"/>
                </a:rPr>
                <a:t>Histórico de Aprovações e Votações</a:t>
              </a:r>
              <a:endParaRPr b="0" lang="pt-BR" sz="1100" spc="-1" strike="noStrike">
                <a:latin typeface="Arial"/>
              </a:endParaRPr>
            </a:p>
          </p:txBody>
        </p:sp>
        <p:sp>
          <p:nvSpPr>
            <p:cNvPr id="376" name="CustomShape 20"/>
            <p:cNvSpPr/>
            <p:nvPr/>
          </p:nvSpPr>
          <p:spPr>
            <a:xfrm>
              <a:off x="2109960" y="5533560"/>
              <a:ext cx="2255400" cy="5133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77" name="Gráfico 156" descr=""/>
            <p:cNvPicPr/>
            <p:nvPr/>
          </p:nvPicPr>
          <p:blipFill>
            <a:blip r:embed="rId7"/>
            <a:stretch/>
          </p:blipFill>
          <p:spPr>
            <a:xfrm>
              <a:off x="8619480" y="4726440"/>
              <a:ext cx="495000" cy="79560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288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79" name="Group 2"/>
          <p:cNvGrpSpPr/>
          <p:nvPr/>
        </p:nvGrpSpPr>
        <p:grpSpPr>
          <a:xfrm>
            <a:off x="-2880" y="0"/>
            <a:ext cx="12188160" cy="6857280"/>
            <a:chOff x="-2880" y="0"/>
            <a:chExt cx="12188160" cy="6857280"/>
          </a:xfrm>
        </p:grpSpPr>
        <p:sp>
          <p:nvSpPr>
            <p:cNvPr id="380" name="CustomShape 3"/>
            <p:cNvSpPr/>
            <p:nvPr/>
          </p:nvSpPr>
          <p:spPr>
            <a:xfrm>
              <a:off x="-2880" y="0"/>
              <a:ext cx="12188160" cy="685728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1" name="CustomShape 4"/>
            <p:cNvSpPr/>
            <p:nvPr/>
          </p:nvSpPr>
          <p:spPr>
            <a:xfrm>
              <a:off x="-2880" y="0"/>
              <a:ext cx="12188160" cy="685728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82" name="Group 5"/>
          <p:cNvGrpSpPr/>
          <p:nvPr/>
        </p:nvGrpSpPr>
        <p:grpSpPr>
          <a:xfrm>
            <a:off x="651240" y="598320"/>
            <a:ext cx="10888560" cy="5680080"/>
            <a:chOff x="651240" y="598320"/>
            <a:chExt cx="10888560" cy="5680080"/>
          </a:xfrm>
        </p:grpSpPr>
        <p:sp>
          <p:nvSpPr>
            <p:cNvPr id="383" name="CustomShape 6"/>
            <p:cNvSpPr/>
            <p:nvPr/>
          </p:nvSpPr>
          <p:spPr>
            <a:xfrm>
              <a:off x="651240" y="598320"/>
              <a:ext cx="10888560" cy="56800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4" name="CustomShape 7"/>
            <p:cNvSpPr/>
            <p:nvPr/>
          </p:nvSpPr>
          <p:spPr>
            <a:xfrm>
              <a:off x="651240" y="598320"/>
              <a:ext cx="10888560" cy="568008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385" name="Imagem 4" descr=""/>
          <p:cNvPicPr/>
          <p:nvPr/>
        </p:nvPicPr>
        <p:blipFill>
          <a:blip r:embed="rId1"/>
          <a:stretch/>
        </p:blipFill>
        <p:spPr>
          <a:xfrm>
            <a:off x="7706880" y="3332160"/>
            <a:ext cx="3471480" cy="2694960"/>
          </a:xfrm>
          <a:prstGeom prst="rect">
            <a:avLst/>
          </a:prstGeom>
          <a:ln>
            <a:noFill/>
          </a:ln>
        </p:spPr>
      </p:pic>
      <p:grpSp>
        <p:nvGrpSpPr>
          <p:cNvPr id="386" name="Group 8"/>
          <p:cNvGrpSpPr/>
          <p:nvPr/>
        </p:nvGrpSpPr>
        <p:grpSpPr>
          <a:xfrm>
            <a:off x="-2880" y="0"/>
            <a:ext cx="12188160" cy="6857280"/>
            <a:chOff x="-2880" y="0"/>
            <a:chExt cx="12188160" cy="6857280"/>
          </a:xfrm>
        </p:grpSpPr>
        <p:sp>
          <p:nvSpPr>
            <p:cNvPr id="387" name="CustomShape 9"/>
            <p:cNvSpPr/>
            <p:nvPr/>
          </p:nvSpPr>
          <p:spPr>
            <a:xfrm>
              <a:off x="23400" y="6015600"/>
              <a:ext cx="2604960" cy="841680"/>
            </a:xfrm>
            <a:custGeom>
              <a:avLst/>
              <a:gdLst/>
              <a:ahLst/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8" name="CustomShape 10"/>
            <p:cNvSpPr/>
            <p:nvPr/>
          </p:nvSpPr>
          <p:spPr>
            <a:xfrm>
              <a:off x="652320" y="5798160"/>
              <a:ext cx="2484720" cy="1059120"/>
            </a:xfrm>
            <a:custGeom>
              <a:avLst/>
              <a:gdLst/>
              <a:ahLst/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9" name="CustomShape 11"/>
            <p:cNvSpPr/>
            <p:nvPr/>
          </p:nvSpPr>
          <p:spPr>
            <a:xfrm>
              <a:off x="3471840" y="0"/>
              <a:ext cx="6176520" cy="1778040"/>
            </a:xfrm>
            <a:custGeom>
              <a:avLst/>
              <a:gdLst/>
              <a:ahLst/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0" name="CustomShape 12"/>
            <p:cNvSpPr/>
            <p:nvPr/>
          </p:nvSpPr>
          <p:spPr>
            <a:xfrm>
              <a:off x="-2880" y="2390400"/>
              <a:ext cx="610920" cy="1420920"/>
            </a:xfrm>
            <a:custGeom>
              <a:avLst/>
              <a:gdLst/>
              <a:ahLst/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1" name="CustomShape 13"/>
            <p:cNvSpPr/>
            <p:nvPr/>
          </p:nvSpPr>
          <p:spPr>
            <a:xfrm>
              <a:off x="3790080" y="0"/>
              <a:ext cx="2423160" cy="1343160"/>
            </a:xfrm>
            <a:custGeom>
              <a:avLst/>
              <a:gdLst/>
              <a:ahLst/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2" name="CustomShape 14"/>
            <p:cNvSpPr/>
            <p:nvPr/>
          </p:nvSpPr>
          <p:spPr>
            <a:xfrm>
              <a:off x="10944000" y="0"/>
              <a:ext cx="1241280" cy="2620080"/>
            </a:xfrm>
            <a:custGeom>
              <a:avLst/>
              <a:gdLst/>
              <a:ahLst/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3" name="CustomShape 15"/>
            <p:cNvSpPr/>
            <p:nvPr/>
          </p:nvSpPr>
          <p:spPr>
            <a:xfrm>
              <a:off x="-2880" y="0"/>
              <a:ext cx="1577160" cy="979560"/>
            </a:xfrm>
            <a:custGeom>
              <a:avLst/>
              <a:gdLst/>
              <a:ahLst/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94" name="CustomShape 16"/>
          <p:cNvSpPr/>
          <p:nvPr/>
        </p:nvSpPr>
        <p:spPr>
          <a:xfrm>
            <a:off x="1188000" y="1476000"/>
            <a:ext cx="5203440" cy="295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94000"/>
          </a:bodyPr>
          <a:p>
            <a:pPr>
              <a:lnSpc>
                <a:spcPct val="90000"/>
              </a:lnSpc>
            </a:pPr>
            <a:br/>
            <a:br/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Govinda Systems</a:t>
            </a:r>
            <a:br/>
            <a:r>
              <a:rPr b="1" lang="pt-BR" sz="2200" spc="-1" strike="noStrike">
                <a:solidFill>
                  <a:srgbClr val="ffffff"/>
                </a:solidFill>
                <a:latin typeface="Open Sans"/>
              </a:rPr>
              <a:t>Tel.:</a:t>
            </a:r>
            <a:r>
              <a:rPr b="0" lang="pt-BR" sz="2200" spc="-1" strike="noStrike">
                <a:solidFill>
                  <a:srgbClr val="ffffff"/>
                </a:solidFill>
                <a:latin typeface="Open Sans"/>
              </a:rPr>
              <a:t> +55 11 9 3618-3997</a:t>
            </a:r>
            <a:br/>
            <a:r>
              <a:rPr b="0" lang="pt-BR" sz="2200" spc="-1" strike="noStrike">
                <a:solidFill>
                  <a:srgbClr val="ffffff"/>
                </a:solidFill>
                <a:latin typeface="Open Sans"/>
              </a:rPr>
              <a:t>atendimento@govindasystems.com</a:t>
            </a:r>
            <a:br/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942840" y="1109520"/>
            <a:ext cx="4331520" cy="151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pt-BR" sz="3600" spc="-1" strike="noStrike">
                <a:solidFill>
                  <a:srgbClr val="0a7ee3"/>
                </a:solidFill>
                <a:latin typeface="Segoe UI"/>
              </a:rPr>
              <a:t>O que cansamos </a:t>
            </a:r>
            <a:br/>
            <a:r>
              <a:rPr b="1" lang="pt-BR" sz="3600" spc="-1" strike="noStrike">
                <a:solidFill>
                  <a:srgbClr val="0a7ee3"/>
                </a:solidFill>
                <a:latin typeface="Segoe UI"/>
              </a:rPr>
              <a:t>de ver os clientes </a:t>
            </a:r>
            <a:br/>
            <a:r>
              <a:rPr b="1" lang="pt-BR" sz="3600" spc="-1" strike="noStrike">
                <a:solidFill>
                  <a:srgbClr val="0a7ee3"/>
                </a:solidFill>
                <a:latin typeface="Segoe UI"/>
              </a:rPr>
              <a:t>vivenciarem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69" name="Gráfico 6" descr="Dedão para Baixo com preenchimento sólido"/>
          <p:cNvPicPr/>
          <p:nvPr/>
        </p:nvPicPr>
        <p:blipFill>
          <a:blip r:embed="rId1"/>
          <a:stretch/>
        </p:blipFill>
        <p:spPr>
          <a:xfrm>
            <a:off x="1449720" y="3105360"/>
            <a:ext cx="2699640" cy="2699640"/>
          </a:xfrm>
          <a:prstGeom prst="rect">
            <a:avLst/>
          </a:prstGeom>
          <a:ln>
            <a:noFill/>
          </a:ln>
        </p:spPr>
      </p:pic>
      <p:sp>
        <p:nvSpPr>
          <p:cNvPr id="170" name="CustomShape 2"/>
          <p:cNvSpPr/>
          <p:nvPr/>
        </p:nvSpPr>
        <p:spPr>
          <a:xfrm>
            <a:off x="6400080" y="901800"/>
            <a:ext cx="5162760" cy="67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Aft>
                <a:spcPts val="2999"/>
              </a:spcAft>
            </a:pPr>
            <a:r>
              <a:rPr b="1" lang="pt-BR" sz="1800" spc="-1" strike="noStrike">
                <a:solidFill>
                  <a:srgbClr val="808285"/>
                </a:solidFill>
                <a:latin typeface="Segoe UI"/>
                <a:ea typeface="DejaVu Sans"/>
              </a:rPr>
              <a:t>Demora para ter o Consenso referente  a decisão de um investimento.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6400080" y="2104200"/>
            <a:ext cx="474480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Aft>
                <a:spcPts val="2999"/>
              </a:spcAft>
            </a:pPr>
            <a:r>
              <a:rPr b="1" lang="pt-BR" sz="1800" spc="-1" strike="noStrike">
                <a:solidFill>
                  <a:srgbClr val="808285"/>
                </a:solidFill>
                <a:latin typeface="Segoe UI"/>
                <a:ea typeface="DejaVu Sans"/>
              </a:rPr>
              <a:t>Investimentos sendo realizados de forma equivocada perante as necessidades da Empresa/Time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2" name="CustomShape 4"/>
          <p:cNvSpPr/>
          <p:nvPr/>
        </p:nvSpPr>
        <p:spPr>
          <a:xfrm>
            <a:off x="6400080" y="3092040"/>
            <a:ext cx="5641200" cy="67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Aft>
                <a:spcPts val="2999"/>
              </a:spcAft>
            </a:pPr>
            <a:r>
              <a:rPr b="1" lang="pt-BR" sz="1800" spc="-1" strike="noStrike">
                <a:solidFill>
                  <a:srgbClr val="808285"/>
                </a:solidFill>
                <a:latin typeface="Segoe UI"/>
                <a:ea typeface="DejaVu Sans"/>
              </a:rPr>
              <a:t>Conflito de interesses referente ao investimento.(Brechas para fraudes)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3" name="CustomShape 5"/>
          <p:cNvSpPr/>
          <p:nvPr/>
        </p:nvSpPr>
        <p:spPr>
          <a:xfrm>
            <a:off x="6400080" y="4042440"/>
            <a:ext cx="4744800" cy="67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Aft>
                <a:spcPts val="2999"/>
              </a:spcAft>
            </a:pPr>
            <a:r>
              <a:rPr b="1" lang="pt-BR" sz="1800" spc="-1" strike="noStrike">
                <a:solidFill>
                  <a:srgbClr val="808285"/>
                </a:solidFill>
                <a:latin typeface="Segoe UI"/>
                <a:ea typeface="DejaVu Sans"/>
              </a:rPr>
              <a:t>Constantes suspeitas de fraudes.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74" name="Imagem 17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5611680" y="868320"/>
            <a:ext cx="709560" cy="709560"/>
          </a:xfrm>
          <a:prstGeom prst="rect">
            <a:avLst/>
          </a:prstGeom>
          <a:ln>
            <a:noFill/>
          </a:ln>
        </p:spPr>
      </p:pic>
      <p:pic>
        <p:nvPicPr>
          <p:cNvPr id="175" name="Imagem 19" descr="Uma imagem contendo Ícone&#10;&#10;Descrição gerada automaticamente"/>
          <p:cNvPicPr/>
          <p:nvPr/>
        </p:nvPicPr>
        <p:blipFill>
          <a:blip r:embed="rId3"/>
          <a:stretch/>
        </p:blipFill>
        <p:spPr>
          <a:xfrm>
            <a:off x="5523120" y="1939320"/>
            <a:ext cx="709560" cy="709560"/>
          </a:xfrm>
          <a:prstGeom prst="rect">
            <a:avLst/>
          </a:prstGeom>
          <a:ln>
            <a:noFill/>
          </a:ln>
        </p:spPr>
      </p:pic>
      <p:pic>
        <p:nvPicPr>
          <p:cNvPr id="176" name="Imagem 25" descr="Ícone&#10;&#10;Descrição gerada automaticamente"/>
          <p:cNvPicPr/>
          <p:nvPr/>
        </p:nvPicPr>
        <p:blipFill>
          <a:blip r:embed="rId4"/>
          <a:stretch/>
        </p:blipFill>
        <p:spPr>
          <a:xfrm>
            <a:off x="5523120" y="3058920"/>
            <a:ext cx="709560" cy="709560"/>
          </a:xfrm>
          <a:prstGeom prst="rect">
            <a:avLst/>
          </a:prstGeom>
          <a:ln>
            <a:noFill/>
          </a:ln>
        </p:spPr>
      </p:pic>
      <p:pic>
        <p:nvPicPr>
          <p:cNvPr id="177" name="Imagem 27" descr="Desenho com traços pretos em fundo branco&#10;&#10;Descrição gerada automaticamente com confiança baixa"/>
          <p:cNvPicPr/>
          <p:nvPr/>
        </p:nvPicPr>
        <p:blipFill>
          <a:blip r:embed="rId5"/>
          <a:stretch/>
        </p:blipFill>
        <p:spPr>
          <a:xfrm>
            <a:off x="5523120" y="4042440"/>
            <a:ext cx="709560" cy="70956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6400080" y="5242680"/>
            <a:ext cx="4977000" cy="67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Aft>
                <a:spcPts val="2999"/>
              </a:spcAft>
            </a:pPr>
            <a:r>
              <a:rPr b="1" lang="pt-BR" sz="1800" spc="-1" strike="noStrike">
                <a:solidFill>
                  <a:srgbClr val="808285"/>
                </a:solidFill>
                <a:latin typeface="Segoe UI"/>
                <a:ea typeface="DejaVu Sans"/>
              </a:rPr>
              <a:t>Investimentos feitos de forma errada.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79" name="Imagem 16" descr="Uma imagem contendo luz, comida, desenho&#10;&#10;Descrição gerada automaticamente"/>
          <p:cNvPicPr/>
          <p:nvPr/>
        </p:nvPicPr>
        <p:blipFill>
          <a:blip r:embed="rId6"/>
          <a:stretch/>
        </p:blipFill>
        <p:spPr>
          <a:xfrm>
            <a:off x="5523120" y="5156640"/>
            <a:ext cx="709560" cy="709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7166880" y="1109520"/>
            <a:ext cx="4331520" cy="151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pt-BR" sz="3600" spc="-1" strike="noStrike">
                <a:solidFill>
                  <a:srgbClr val="0a7ee3"/>
                </a:solidFill>
                <a:latin typeface="Segoe UI"/>
              </a:rPr>
              <a:t>Como ajudamos nossos clientes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818000" y="1456200"/>
            <a:ext cx="431208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Aft>
                <a:spcPts val="2999"/>
              </a:spcAft>
            </a:pPr>
            <a:r>
              <a:rPr b="0" lang="pt-BR" sz="1800" spc="-1" strike="noStrike">
                <a:solidFill>
                  <a:srgbClr val="808285"/>
                </a:solidFill>
                <a:latin typeface="Segoe UI"/>
                <a:ea typeface="DejaVu Sans"/>
              </a:rPr>
              <a:t>Ferramenta focada na transparência das decisões.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1818000" y="3039120"/>
            <a:ext cx="4463640" cy="67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Aft>
                <a:spcPts val="2999"/>
              </a:spcAft>
            </a:pPr>
            <a:r>
              <a:rPr b="0" lang="pt-BR" sz="1800" spc="-1" strike="noStrike">
                <a:solidFill>
                  <a:srgbClr val="808285"/>
                </a:solidFill>
                <a:latin typeface="Segoe UI"/>
                <a:ea typeface="DejaVu Sans"/>
              </a:rPr>
              <a:t>Segurança e prevenção a fraudes no processo de Votação.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1844640" y="4402080"/>
            <a:ext cx="4729680" cy="67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Aft>
                <a:spcPts val="2999"/>
              </a:spcAft>
            </a:pPr>
            <a:r>
              <a:rPr b="0" lang="pt-BR" sz="1800" spc="-1" strike="noStrike">
                <a:solidFill>
                  <a:srgbClr val="808285"/>
                </a:solidFill>
                <a:latin typeface="Segoe UI"/>
                <a:ea typeface="DejaVu Sans"/>
              </a:rPr>
              <a:t>Canal de comunicação com o investidor onde terá um certificado garantindo que a empresa leva em consideração a opinião do time para a realização de investimentos.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84" name="Imagem 19" descr="Uma imagem contendo Ícone&#10;&#10;Descrição gerada automaticamente"/>
          <p:cNvPicPr/>
          <p:nvPr/>
        </p:nvPicPr>
        <p:blipFill>
          <a:blip r:embed="rId1"/>
          <a:stretch/>
        </p:blipFill>
        <p:spPr>
          <a:xfrm>
            <a:off x="900360" y="1291320"/>
            <a:ext cx="709560" cy="709560"/>
          </a:xfrm>
          <a:prstGeom prst="rect">
            <a:avLst/>
          </a:prstGeom>
          <a:ln>
            <a:noFill/>
          </a:ln>
        </p:spPr>
      </p:pic>
      <p:pic>
        <p:nvPicPr>
          <p:cNvPr id="185" name="Imagem 25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981360" y="3006000"/>
            <a:ext cx="709560" cy="709560"/>
          </a:xfrm>
          <a:prstGeom prst="rect">
            <a:avLst/>
          </a:prstGeom>
          <a:ln>
            <a:noFill/>
          </a:ln>
        </p:spPr>
      </p:pic>
      <p:pic>
        <p:nvPicPr>
          <p:cNvPr id="186" name="Imagem 27" descr="Desenho com traços pretos em fundo branco&#10;&#10;Descrição gerada automaticamente com confiança baixa"/>
          <p:cNvPicPr/>
          <p:nvPr/>
        </p:nvPicPr>
        <p:blipFill>
          <a:blip r:embed="rId3"/>
          <a:stretch/>
        </p:blipFill>
        <p:spPr>
          <a:xfrm>
            <a:off x="1008000" y="4402080"/>
            <a:ext cx="709560" cy="709560"/>
          </a:xfrm>
          <a:prstGeom prst="rect">
            <a:avLst/>
          </a:prstGeom>
          <a:ln>
            <a:noFill/>
          </a:ln>
        </p:spPr>
      </p:pic>
      <p:pic>
        <p:nvPicPr>
          <p:cNvPr id="187" name="Gráfico 18" descr="Dedão para Baixo com preenchimento sólido"/>
          <p:cNvPicPr/>
          <p:nvPr/>
        </p:nvPicPr>
        <p:blipFill>
          <a:blip r:embed="rId4"/>
          <a:stretch/>
        </p:blipFill>
        <p:spPr>
          <a:xfrm flipH="1" rot="10800000">
            <a:off x="7673760" y="2492640"/>
            <a:ext cx="2699640" cy="2698200"/>
          </a:xfrm>
          <a:prstGeom prst="rect">
            <a:avLst/>
          </a:prstGeom>
          <a:ln>
            <a:noFill/>
          </a:ln>
        </p:spPr>
      </p:pic>
      <p:sp>
        <p:nvSpPr>
          <p:cNvPr id="188" name="CustomShape 5"/>
          <p:cNvSpPr/>
          <p:nvPr/>
        </p:nvSpPr>
        <p:spPr>
          <a:xfrm>
            <a:off x="1818000" y="2313360"/>
            <a:ext cx="431208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Aft>
                <a:spcPts val="2999"/>
              </a:spcAft>
            </a:pPr>
            <a:r>
              <a:rPr b="0" lang="pt-BR" sz="1800" spc="-1" strike="noStrike">
                <a:solidFill>
                  <a:srgbClr val="808285"/>
                </a:solidFill>
                <a:latin typeface="Segoe UI"/>
                <a:ea typeface="DejaVu Sans"/>
              </a:rPr>
              <a:t>Baixo custo para coleta de consenso dos times.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89" name="Imagem 15" descr="Uma imagem contendo luz, comida, desenho&#10;&#10;Descrição gerada automaticamente"/>
          <p:cNvPicPr/>
          <p:nvPr/>
        </p:nvPicPr>
        <p:blipFill>
          <a:blip r:embed="rId5"/>
          <a:stretch/>
        </p:blipFill>
        <p:spPr>
          <a:xfrm>
            <a:off x="981360" y="2086920"/>
            <a:ext cx="709560" cy="709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1"/>
          <p:cNvGrpSpPr/>
          <p:nvPr/>
        </p:nvGrpSpPr>
        <p:grpSpPr>
          <a:xfrm>
            <a:off x="0" y="0"/>
            <a:ext cx="6280560" cy="6857280"/>
            <a:chOff x="0" y="0"/>
            <a:chExt cx="6280560" cy="6857280"/>
          </a:xfrm>
        </p:grpSpPr>
        <p:pic>
          <p:nvPicPr>
            <p:cNvPr id="191" name="Gráfico 20_7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6280560" cy="6857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2" name="Gráfico 21_5" descr=""/>
            <p:cNvPicPr/>
            <p:nvPr/>
          </p:nvPicPr>
          <p:blipFill>
            <a:blip r:embed="rId2">
              <a:alphaModFix amt="75000"/>
            </a:blip>
            <a:srcRect l="50625" t="33728" r="36872" b="52885"/>
            <a:stretch/>
          </p:blipFill>
          <p:spPr>
            <a:xfrm>
              <a:off x="0" y="0"/>
              <a:ext cx="6280560" cy="68572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3" name="CustomShape 2"/>
          <p:cNvSpPr/>
          <p:nvPr/>
        </p:nvSpPr>
        <p:spPr>
          <a:xfrm flipH="1">
            <a:off x="7003800" y="2148120"/>
            <a:ext cx="4714200" cy="820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949494"/>
                </a:solidFill>
                <a:latin typeface="Segoe UI"/>
                <a:ea typeface="DejaVu Sans"/>
              </a:rPr>
              <a:t>O sistema acumulará todas as informações correspondentes ao investimento assim como: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7004520" y="230760"/>
            <a:ext cx="4972320" cy="180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pt-BR" sz="4000" spc="-1" strike="noStrike">
                <a:solidFill>
                  <a:srgbClr val="0a7ee3"/>
                </a:solidFill>
                <a:latin typeface="Segoe UI"/>
              </a:rPr>
              <a:t>Cadastro de solicitação de investimento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7302960" y="3031560"/>
            <a:ext cx="4483080" cy="20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</a:pPr>
            <a:r>
              <a:rPr b="1" lang="pt-BR" sz="1600" spc="-1" strike="noStrike">
                <a:solidFill>
                  <a:srgbClr val="949494"/>
                </a:solidFill>
                <a:latin typeface="Segoe UI"/>
                <a:ea typeface="Roboto Lt"/>
              </a:rPr>
              <a:t>Relação [Riscos e Benefícios]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99"/>
              </a:spcAft>
            </a:pPr>
            <a:r>
              <a:rPr b="1" lang="pt-BR" sz="1600" spc="-1" strike="noStrike">
                <a:solidFill>
                  <a:srgbClr val="949494"/>
                </a:solidFill>
                <a:latin typeface="Segoe UI"/>
                <a:ea typeface="Roboto Lt"/>
              </a:rPr>
              <a:t>Mapa de conflito de interesses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99"/>
              </a:spcAft>
            </a:pPr>
            <a:r>
              <a:rPr b="1" lang="pt-BR" sz="1600" spc="-1" strike="noStrike">
                <a:solidFill>
                  <a:srgbClr val="949494"/>
                </a:solidFill>
                <a:latin typeface="Segoe UI"/>
                <a:ea typeface="Roboto Lt"/>
              </a:rPr>
              <a:t>Fluxo de Aprovações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99"/>
              </a:spcAft>
            </a:pPr>
            <a:r>
              <a:rPr b="1" lang="pt-BR" sz="1600" spc="-1" strike="noStrike">
                <a:solidFill>
                  <a:srgbClr val="949494"/>
                </a:solidFill>
                <a:latin typeface="Segoe UI"/>
                <a:ea typeface="Roboto Lt"/>
              </a:rPr>
              <a:t>Histórico de Aprovações</a:t>
            </a:r>
            <a:r>
              <a:rPr b="0" lang="pt-BR" sz="1600" spc="-1" strike="noStrike">
                <a:solidFill>
                  <a:srgbClr val="949494"/>
                </a:solidFill>
                <a:latin typeface="Segoe UI"/>
                <a:ea typeface="Roboto Lt"/>
              </a:rPr>
              <a:t>.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99"/>
              </a:spcAft>
            </a:pPr>
            <a:r>
              <a:rPr b="1" lang="pt-BR" sz="1600" spc="-1" strike="noStrike">
                <a:solidFill>
                  <a:srgbClr val="949494"/>
                </a:solidFill>
                <a:latin typeface="Segoe UI"/>
                <a:ea typeface="Roboto Lt"/>
              </a:rPr>
              <a:t>Resultado de Votações.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99"/>
              </a:spcAft>
            </a:pPr>
            <a:r>
              <a:rPr b="1" lang="pt-BR" sz="1600" spc="-1" strike="noStrike">
                <a:solidFill>
                  <a:srgbClr val="949494"/>
                </a:solidFill>
                <a:latin typeface="Segoe UI"/>
                <a:ea typeface="Roboto Lt"/>
              </a:rPr>
              <a:t>Emissão de Certificado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196" name="Gráfico 43_5" descr=""/>
          <p:cNvPicPr/>
          <p:nvPr/>
        </p:nvPicPr>
        <p:blipFill>
          <a:blip r:embed="rId3"/>
          <a:stretch/>
        </p:blipFill>
        <p:spPr>
          <a:xfrm>
            <a:off x="7132320" y="3142800"/>
            <a:ext cx="125280" cy="109080"/>
          </a:xfrm>
          <a:prstGeom prst="rect">
            <a:avLst/>
          </a:prstGeom>
          <a:ln>
            <a:noFill/>
          </a:ln>
        </p:spPr>
      </p:pic>
      <p:pic>
        <p:nvPicPr>
          <p:cNvPr id="197" name="Gráfico 44_5" descr=""/>
          <p:cNvPicPr/>
          <p:nvPr/>
        </p:nvPicPr>
        <p:blipFill>
          <a:blip r:embed="rId4"/>
          <a:stretch/>
        </p:blipFill>
        <p:spPr>
          <a:xfrm>
            <a:off x="7132320" y="3522240"/>
            <a:ext cx="125280" cy="109080"/>
          </a:xfrm>
          <a:prstGeom prst="rect">
            <a:avLst/>
          </a:prstGeom>
          <a:ln>
            <a:noFill/>
          </a:ln>
        </p:spPr>
      </p:pic>
      <p:pic>
        <p:nvPicPr>
          <p:cNvPr id="198" name="Gráfico 45_2" descr=""/>
          <p:cNvPicPr/>
          <p:nvPr/>
        </p:nvPicPr>
        <p:blipFill>
          <a:blip r:embed="rId5"/>
          <a:stretch/>
        </p:blipFill>
        <p:spPr>
          <a:xfrm>
            <a:off x="7132320" y="3947040"/>
            <a:ext cx="125280" cy="109080"/>
          </a:xfrm>
          <a:prstGeom prst="rect">
            <a:avLst/>
          </a:prstGeom>
          <a:ln>
            <a:noFill/>
          </a:ln>
        </p:spPr>
      </p:pic>
      <p:pic>
        <p:nvPicPr>
          <p:cNvPr id="199" name="Gráfico 16_2" descr=""/>
          <p:cNvPicPr/>
          <p:nvPr/>
        </p:nvPicPr>
        <p:blipFill>
          <a:blip r:embed="rId6"/>
          <a:stretch/>
        </p:blipFill>
        <p:spPr>
          <a:xfrm>
            <a:off x="7132320" y="4353840"/>
            <a:ext cx="125280" cy="10908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7"/>
          <a:stretch/>
        </p:blipFill>
        <p:spPr>
          <a:xfrm>
            <a:off x="324000" y="1656000"/>
            <a:ext cx="5546160" cy="3449880"/>
          </a:xfrm>
          <a:prstGeom prst="rect">
            <a:avLst/>
          </a:prstGeom>
          <a:ln>
            <a:noFill/>
          </a:ln>
        </p:spPr>
      </p:pic>
      <p:pic>
        <p:nvPicPr>
          <p:cNvPr id="201" name="Gráfico 16_0" descr=""/>
          <p:cNvPicPr/>
          <p:nvPr/>
        </p:nvPicPr>
        <p:blipFill>
          <a:blip r:embed="rId8"/>
          <a:stretch/>
        </p:blipFill>
        <p:spPr>
          <a:xfrm>
            <a:off x="7132680" y="5145840"/>
            <a:ext cx="125280" cy="109080"/>
          </a:xfrm>
          <a:prstGeom prst="rect">
            <a:avLst/>
          </a:prstGeom>
          <a:ln>
            <a:noFill/>
          </a:ln>
        </p:spPr>
      </p:pic>
      <p:pic>
        <p:nvPicPr>
          <p:cNvPr id="202" name="Gráfico 16_4" descr=""/>
          <p:cNvPicPr/>
          <p:nvPr/>
        </p:nvPicPr>
        <p:blipFill>
          <a:blip r:embed="rId9"/>
          <a:stretch/>
        </p:blipFill>
        <p:spPr>
          <a:xfrm>
            <a:off x="7133040" y="4749840"/>
            <a:ext cx="125280" cy="109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1"/>
          <p:cNvGrpSpPr/>
          <p:nvPr/>
        </p:nvGrpSpPr>
        <p:grpSpPr>
          <a:xfrm>
            <a:off x="0" y="0"/>
            <a:ext cx="6280560" cy="6857280"/>
            <a:chOff x="0" y="0"/>
            <a:chExt cx="6280560" cy="6857280"/>
          </a:xfrm>
        </p:grpSpPr>
        <p:pic>
          <p:nvPicPr>
            <p:cNvPr id="204" name="Gráfico 20_9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6280560" cy="6857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5" name="Gráfico 21_7" descr=""/>
            <p:cNvPicPr/>
            <p:nvPr/>
          </p:nvPicPr>
          <p:blipFill>
            <a:blip r:embed="rId2">
              <a:alphaModFix amt="75000"/>
            </a:blip>
            <a:srcRect l="50625" t="33728" r="36872" b="52885"/>
            <a:stretch/>
          </p:blipFill>
          <p:spPr>
            <a:xfrm>
              <a:off x="0" y="0"/>
              <a:ext cx="6280560" cy="68572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06" name="CustomShape 2"/>
          <p:cNvSpPr/>
          <p:nvPr/>
        </p:nvSpPr>
        <p:spPr>
          <a:xfrm>
            <a:off x="108000" y="360000"/>
            <a:ext cx="6064560" cy="17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</a:pPr>
            <a:r>
              <a:rPr b="1" lang="pt-BR" sz="4000" spc="-1" strike="noStrike">
                <a:solidFill>
                  <a:srgbClr val="ffffff"/>
                </a:solidFill>
                <a:latin typeface="Segoe UI"/>
              </a:rPr>
              <a:t>Riscos vs Benefícios do investimento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207" name="Group 3"/>
          <p:cNvGrpSpPr/>
          <p:nvPr/>
        </p:nvGrpSpPr>
        <p:grpSpPr>
          <a:xfrm>
            <a:off x="8145360" y="2540160"/>
            <a:ext cx="1581120" cy="147600"/>
            <a:chOff x="8145360" y="2540160"/>
            <a:chExt cx="1581120" cy="147600"/>
          </a:xfrm>
        </p:grpSpPr>
        <p:sp>
          <p:nvSpPr>
            <p:cNvPr id="208" name="CustomShape 4"/>
            <p:cNvSpPr/>
            <p:nvPr/>
          </p:nvSpPr>
          <p:spPr>
            <a:xfrm>
              <a:off x="8145360" y="2546280"/>
              <a:ext cx="83160" cy="107280"/>
            </a:xfrm>
            <a:custGeom>
              <a:avLst/>
              <a:gdLst/>
              <a:ahLst/>
              <a:rect l="l" t="t" r="r" b="b"/>
              <a:pathLst>
                <a:path w="83823" h="108027">
                  <a:moveTo>
                    <a:pt x="84303" y="76459"/>
                  </a:moveTo>
                  <a:cubicBezTo>
                    <a:pt x="82926" y="88102"/>
                    <a:pt x="78675" y="97044"/>
                    <a:pt x="71490" y="103346"/>
                  </a:cubicBezTo>
                  <a:cubicBezTo>
                    <a:pt x="64305" y="109647"/>
                    <a:pt x="54725" y="112828"/>
                    <a:pt x="42810" y="112828"/>
                  </a:cubicBezTo>
                  <a:cubicBezTo>
                    <a:pt x="29877" y="112828"/>
                    <a:pt x="19519" y="108147"/>
                    <a:pt x="11675" y="98845"/>
                  </a:cubicBezTo>
                  <a:cubicBezTo>
                    <a:pt x="3892" y="89542"/>
                    <a:pt x="0" y="77119"/>
                    <a:pt x="0" y="61515"/>
                  </a:cubicBezTo>
                  <a:lnTo>
                    <a:pt x="0" y="51013"/>
                  </a:lnTo>
                  <a:cubicBezTo>
                    <a:pt x="0" y="40810"/>
                    <a:pt x="1796" y="31808"/>
                    <a:pt x="5449" y="24066"/>
                  </a:cubicBezTo>
                  <a:cubicBezTo>
                    <a:pt x="9101" y="16324"/>
                    <a:pt x="14250" y="10383"/>
                    <a:pt x="20896" y="6242"/>
                  </a:cubicBezTo>
                  <a:cubicBezTo>
                    <a:pt x="27542" y="2101"/>
                    <a:pt x="35266" y="0"/>
                    <a:pt x="44067" y="0"/>
                  </a:cubicBezTo>
                  <a:cubicBezTo>
                    <a:pt x="55683" y="0"/>
                    <a:pt x="65023" y="3241"/>
                    <a:pt x="72088" y="9782"/>
                  </a:cubicBezTo>
                  <a:cubicBezTo>
                    <a:pt x="79094" y="16324"/>
                    <a:pt x="83225" y="25326"/>
                    <a:pt x="84363" y="36849"/>
                  </a:cubicBezTo>
                  <a:lnTo>
                    <a:pt x="69813" y="36849"/>
                  </a:lnTo>
                  <a:cubicBezTo>
                    <a:pt x="68556" y="28087"/>
                    <a:pt x="65802" y="21725"/>
                    <a:pt x="61670" y="17764"/>
                  </a:cubicBezTo>
                  <a:cubicBezTo>
                    <a:pt x="57539" y="13803"/>
                    <a:pt x="51612" y="11883"/>
                    <a:pt x="44127" y="11883"/>
                  </a:cubicBezTo>
                  <a:cubicBezTo>
                    <a:pt x="34907" y="11883"/>
                    <a:pt x="27662" y="15304"/>
                    <a:pt x="22393" y="22146"/>
                  </a:cubicBezTo>
                  <a:cubicBezTo>
                    <a:pt x="17124" y="28987"/>
                    <a:pt x="14549" y="38710"/>
                    <a:pt x="14549" y="51373"/>
                  </a:cubicBezTo>
                  <a:lnTo>
                    <a:pt x="14549" y="61995"/>
                  </a:lnTo>
                  <a:cubicBezTo>
                    <a:pt x="14549" y="73938"/>
                    <a:pt x="17004" y="83421"/>
                    <a:pt x="21974" y="90443"/>
                  </a:cubicBezTo>
                  <a:cubicBezTo>
                    <a:pt x="26943" y="97464"/>
                    <a:pt x="33889" y="101005"/>
                    <a:pt x="42810" y="101005"/>
                  </a:cubicBezTo>
                  <a:cubicBezTo>
                    <a:pt x="50833" y="101005"/>
                    <a:pt x="57000" y="99205"/>
                    <a:pt x="61311" y="95544"/>
                  </a:cubicBezTo>
                  <a:cubicBezTo>
                    <a:pt x="65622" y="91883"/>
                    <a:pt x="68436" y="85521"/>
                    <a:pt x="69873" y="76519"/>
                  </a:cubicBezTo>
                  <a:lnTo>
                    <a:pt x="84303" y="76519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CustomShape 5"/>
            <p:cNvSpPr/>
            <p:nvPr/>
          </p:nvSpPr>
          <p:spPr>
            <a:xfrm>
              <a:off x="8243640" y="2574360"/>
              <a:ext cx="65160" cy="83160"/>
            </a:xfrm>
            <a:custGeom>
              <a:avLst/>
              <a:gdLst/>
              <a:ahLst/>
              <a:rect l="l" t="t" r="r" b="b"/>
              <a:pathLst>
                <a:path w="65861" h="84021">
                  <a:moveTo>
                    <a:pt x="37302" y="84621"/>
                  </a:moveTo>
                  <a:cubicBezTo>
                    <a:pt x="26285" y="84621"/>
                    <a:pt x="17304" y="80960"/>
                    <a:pt x="10358" y="73698"/>
                  </a:cubicBezTo>
                  <a:cubicBezTo>
                    <a:pt x="3413" y="66437"/>
                    <a:pt x="0" y="56714"/>
                    <a:pt x="0" y="44531"/>
                  </a:cubicBezTo>
                  <a:lnTo>
                    <a:pt x="0" y="42010"/>
                  </a:lnTo>
                  <a:cubicBezTo>
                    <a:pt x="0" y="33908"/>
                    <a:pt x="1557" y="26707"/>
                    <a:pt x="4610" y="20345"/>
                  </a:cubicBezTo>
                  <a:cubicBezTo>
                    <a:pt x="7664" y="13983"/>
                    <a:pt x="12035" y="9002"/>
                    <a:pt x="17543" y="5401"/>
                  </a:cubicBezTo>
                  <a:cubicBezTo>
                    <a:pt x="23111" y="1800"/>
                    <a:pt x="29099" y="0"/>
                    <a:pt x="35565" y="0"/>
                  </a:cubicBezTo>
                  <a:cubicBezTo>
                    <a:pt x="46163" y="0"/>
                    <a:pt x="54366" y="3481"/>
                    <a:pt x="60233" y="10503"/>
                  </a:cubicBezTo>
                  <a:cubicBezTo>
                    <a:pt x="66101" y="17464"/>
                    <a:pt x="69035" y="27487"/>
                    <a:pt x="69035" y="40510"/>
                  </a:cubicBezTo>
                  <a:lnTo>
                    <a:pt x="69035" y="46332"/>
                  </a:lnTo>
                  <a:lnTo>
                    <a:pt x="13891" y="46332"/>
                  </a:lnTo>
                  <a:cubicBezTo>
                    <a:pt x="14070" y="54374"/>
                    <a:pt x="16406" y="60855"/>
                    <a:pt x="20896" y="65836"/>
                  </a:cubicBezTo>
                  <a:cubicBezTo>
                    <a:pt x="25387" y="70818"/>
                    <a:pt x="31075" y="73278"/>
                    <a:pt x="38020" y="73278"/>
                  </a:cubicBezTo>
                  <a:cubicBezTo>
                    <a:pt x="42930" y="73278"/>
                    <a:pt x="47121" y="72258"/>
                    <a:pt x="50534" y="70278"/>
                  </a:cubicBezTo>
                  <a:cubicBezTo>
                    <a:pt x="53947" y="68297"/>
                    <a:pt x="56940" y="65596"/>
                    <a:pt x="59515" y="62296"/>
                  </a:cubicBezTo>
                  <a:lnTo>
                    <a:pt x="68017" y="68957"/>
                  </a:lnTo>
                  <a:cubicBezTo>
                    <a:pt x="61191" y="79400"/>
                    <a:pt x="50953" y="84621"/>
                    <a:pt x="37302" y="84621"/>
                  </a:cubicBezTo>
                  <a:close/>
                  <a:moveTo>
                    <a:pt x="35565" y="11463"/>
                  </a:moveTo>
                  <a:cubicBezTo>
                    <a:pt x="29937" y="11463"/>
                    <a:pt x="25207" y="13503"/>
                    <a:pt x="21435" y="17584"/>
                  </a:cubicBezTo>
                  <a:cubicBezTo>
                    <a:pt x="17603" y="21665"/>
                    <a:pt x="15268" y="27427"/>
                    <a:pt x="14370" y="34809"/>
                  </a:cubicBezTo>
                  <a:lnTo>
                    <a:pt x="55144" y="34809"/>
                  </a:lnTo>
                  <a:lnTo>
                    <a:pt x="55144" y="33728"/>
                  </a:lnTo>
                  <a:cubicBezTo>
                    <a:pt x="54725" y="26647"/>
                    <a:pt x="52809" y="21125"/>
                    <a:pt x="49396" y="17224"/>
                  </a:cubicBezTo>
                  <a:cubicBezTo>
                    <a:pt x="45983" y="13383"/>
                    <a:pt x="41373" y="11463"/>
                    <a:pt x="35565" y="11463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CustomShape 6"/>
            <p:cNvSpPr/>
            <p:nvPr/>
          </p:nvSpPr>
          <p:spPr>
            <a:xfrm>
              <a:off x="8328960" y="2574360"/>
              <a:ext cx="59040" cy="77400"/>
            </a:xfrm>
            <a:custGeom>
              <a:avLst/>
              <a:gdLst/>
              <a:ahLst/>
              <a:rect l="l" t="t" r="r" b="b"/>
              <a:pathLst>
                <a:path w="59874" h="78019">
                  <a:moveTo>
                    <a:pt x="13172" y="1500"/>
                  </a:moveTo>
                  <a:lnTo>
                    <a:pt x="13651" y="11763"/>
                  </a:lnTo>
                  <a:cubicBezTo>
                    <a:pt x="19878" y="3901"/>
                    <a:pt x="28021" y="0"/>
                    <a:pt x="38020" y="0"/>
                  </a:cubicBezTo>
                  <a:cubicBezTo>
                    <a:pt x="55204" y="0"/>
                    <a:pt x="63886" y="9722"/>
                    <a:pt x="64065" y="29167"/>
                  </a:cubicBezTo>
                  <a:lnTo>
                    <a:pt x="64065" y="83121"/>
                  </a:lnTo>
                  <a:lnTo>
                    <a:pt x="50115" y="83121"/>
                  </a:lnTo>
                  <a:lnTo>
                    <a:pt x="50115" y="29107"/>
                  </a:lnTo>
                  <a:cubicBezTo>
                    <a:pt x="50055" y="23226"/>
                    <a:pt x="48738" y="18845"/>
                    <a:pt x="46103" y="16084"/>
                  </a:cubicBezTo>
                  <a:cubicBezTo>
                    <a:pt x="43469" y="13263"/>
                    <a:pt x="39337" y="11883"/>
                    <a:pt x="33829" y="11883"/>
                  </a:cubicBezTo>
                  <a:cubicBezTo>
                    <a:pt x="29338" y="11883"/>
                    <a:pt x="25327" y="13083"/>
                    <a:pt x="21914" y="15484"/>
                  </a:cubicBezTo>
                  <a:cubicBezTo>
                    <a:pt x="18501" y="17884"/>
                    <a:pt x="15867" y="21065"/>
                    <a:pt x="13951" y="24966"/>
                  </a:cubicBezTo>
                  <a:lnTo>
                    <a:pt x="13951" y="83121"/>
                  </a:lnTo>
                  <a:lnTo>
                    <a:pt x="0" y="83121"/>
                  </a:lnTo>
                  <a:lnTo>
                    <a:pt x="0" y="1500"/>
                  </a:lnTo>
                  <a:lnTo>
                    <a:pt x="13172" y="1500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CustomShape 7"/>
            <p:cNvSpPr/>
            <p:nvPr/>
          </p:nvSpPr>
          <p:spPr>
            <a:xfrm>
              <a:off x="8404200" y="2556360"/>
              <a:ext cx="41040" cy="101160"/>
            </a:xfrm>
            <a:custGeom>
              <a:avLst/>
              <a:gdLst/>
              <a:ahLst/>
              <a:rect l="l" t="t" r="r" b="b"/>
              <a:pathLst>
                <a:path w="41911" h="102025">
                  <a:moveTo>
                    <a:pt x="28740" y="0"/>
                  </a:moveTo>
                  <a:lnTo>
                    <a:pt x="28740" y="19745"/>
                  </a:lnTo>
                  <a:lnTo>
                    <a:pt x="43948" y="19745"/>
                  </a:lnTo>
                  <a:lnTo>
                    <a:pt x="43948" y="30548"/>
                  </a:lnTo>
                  <a:lnTo>
                    <a:pt x="28740" y="30548"/>
                  </a:lnTo>
                  <a:lnTo>
                    <a:pt x="28740" y="81200"/>
                  </a:lnTo>
                  <a:cubicBezTo>
                    <a:pt x="28740" y="84501"/>
                    <a:pt x="29398" y="86902"/>
                    <a:pt x="30775" y="88582"/>
                  </a:cubicBezTo>
                  <a:cubicBezTo>
                    <a:pt x="32152" y="90203"/>
                    <a:pt x="34428" y="91043"/>
                    <a:pt x="37721" y="91043"/>
                  </a:cubicBezTo>
                  <a:cubicBezTo>
                    <a:pt x="39337" y="91043"/>
                    <a:pt x="41553" y="90743"/>
                    <a:pt x="44367" y="90143"/>
                  </a:cubicBezTo>
                  <a:lnTo>
                    <a:pt x="44367" y="101365"/>
                  </a:lnTo>
                  <a:cubicBezTo>
                    <a:pt x="40714" y="102386"/>
                    <a:pt x="37122" y="102866"/>
                    <a:pt x="33649" y="102866"/>
                  </a:cubicBezTo>
                  <a:cubicBezTo>
                    <a:pt x="27422" y="102866"/>
                    <a:pt x="22752" y="101005"/>
                    <a:pt x="19579" y="97224"/>
                  </a:cubicBezTo>
                  <a:cubicBezTo>
                    <a:pt x="16406" y="93443"/>
                    <a:pt x="14849" y="88102"/>
                    <a:pt x="14849" y="81140"/>
                  </a:cubicBezTo>
                  <a:lnTo>
                    <a:pt x="14849" y="30548"/>
                  </a:lnTo>
                  <a:lnTo>
                    <a:pt x="0" y="30548"/>
                  </a:lnTo>
                  <a:lnTo>
                    <a:pt x="0" y="19745"/>
                  </a:lnTo>
                  <a:lnTo>
                    <a:pt x="14849" y="19745"/>
                  </a:lnTo>
                  <a:lnTo>
                    <a:pt x="14849" y="0"/>
                  </a:lnTo>
                  <a:lnTo>
                    <a:pt x="28740" y="0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8"/>
            <p:cNvSpPr/>
            <p:nvPr/>
          </p:nvSpPr>
          <p:spPr>
            <a:xfrm>
              <a:off x="8464320" y="2574360"/>
              <a:ext cx="35280" cy="77400"/>
            </a:xfrm>
            <a:custGeom>
              <a:avLst/>
              <a:gdLst/>
              <a:ahLst/>
              <a:rect l="l" t="t" r="r" b="b"/>
              <a:pathLst>
                <a:path w="35924" h="78019">
                  <a:moveTo>
                    <a:pt x="39337" y="14044"/>
                  </a:moveTo>
                  <a:cubicBezTo>
                    <a:pt x="37242" y="13683"/>
                    <a:pt x="34966" y="13503"/>
                    <a:pt x="32512" y="13503"/>
                  </a:cubicBezTo>
                  <a:cubicBezTo>
                    <a:pt x="23351" y="13503"/>
                    <a:pt x="17184" y="17404"/>
                    <a:pt x="13951" y="25206"/>
                  </a:cubicBezTo>
                  <a:lnTo>
                    <a:pt x="13951" y="83121"/>
                  </a:lnTo>
                  <a:lnTo>
                    <a:pt x="0" y="83121"/>
                  </a:lnTo>
                  <a:lnTo>
                    <a:pt x="0" y="1500"/>
                  </a:lnTo>
                  <a:lnTo>
                    <a:pt x="13532" y="1500"/>
                  </a:lnTo>
                  <a:lnTo>
                    <a:pt x="13771" y="10923"/>
                  </a:lnTo>
                  <a:cubicBezTo>
                    <a:pt x="18321" y="3661"/>
                    <a:pt x="24788" y="0"/>
                    <a:pt x="33170" y="0"/>
                  </a:cubicBezTo>
                  <a:cubicBezTo>
                    <a:pt x="35865" y="0"/>
                    <a:pt x="37960" y="360"/>
                    <a:pt x="39337" y="1080"/>
                  </a:cubicBezTo>
                  <a:lnTo>
                    <a:pt x="39337" y="14044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9"/>
            <p:cNvSpPr/>
            <p:nvPr/>
          </p:nvSpPr>
          <p:spPr>
            <a:xfrm>
              <a:off x="8511120" y="2574360"/>
              <a:ext cx="65160" cy="83160"/>
            </a:xfrm>
            <a:custGeom>
              <a:avLst/>
              <a:gdLst/>
              <a:ahLst/>
              <a:rect l="l" t="t" r="r" b="b"/>
              <a:pathLst>
                <a:path w="65861" h="84021">
                  <a:moveTo>
                    <a:pt x="52629" y="83121"/>
                  </a:moveTo>
                  <a:cubicBezTo>
                    <a:pt x="51851" y="81500"/>
                    <a:pt x="51192" y="78620"/>
                    <a:pt x="50654" y="74539"/>
                  </a:cubicBezTo>
                  <a:cubicBezTo>
                    <a:pt x="44187" y="81260"/>
                    <a:pt x="36463" y="84621"/>
                    <a:pt x="27482" y="84621"/>
                  </a:cubicBezTo>
                  <a:cubicBezTo>
                    <a:pt x="19459" y="84621"/>
                    <a:pt x="12873" y="82341"/>
                    <a:pt x="7724" y="77779"/>
                  </a:cubicBezTo>
                  <a:cubicBezTo>
                    <a:pt x="2575" y="73218"/>
                    <a:pt x="0" y="67457"/>
                    <a:pt x="0" y="60495"/>
                  </a:cubicBezTo>
                  <a:cubicBezTo>
                    <a:pt x="0" y="51973"/>
                    <a:pt x="3233" y="45371"/>
                    <a:pt x="9700" y="40690"/>
                  </a:cubicBezTo>
                  <a:cubicBezTo>
                    <a:pt x="16166" y="36009"/>
                    <a:pt x="25207" y="33608"/>
                    <a:pt x="36882" y="33608"/>
                  </a:cubicBezTo>
                  <a:lnTo>
                    <a:pt x="50414" y="33608"/>
                  </a:lnTo>
                  <a:lnTo>
                    <a:pt x="50414" y="27187"/>
                  </a:lnTo>
                  <a:cubicBezTo>
                    <a:pt x="50414" y="22326"/>
                    <a:pt x="48977" y="18425"/>
                    <a:pt x="46043" y="15544"/>
                  </a:cubicBezTo>
                  <a:cubicBezTo>
                    <a:pt x="43109" y="12663"/>
                    <a:pt x="38858" y="11223"/>
                    <a:pt x="33170" y="11223"/>
                  </a:cubicBezTo>
                  <a:cubicBezTo>
                    <a:pt x="28201" y="11223"/>
                    <a:pt x="24010" y="12483"/>
                    <a:pt x="20657" y="15004"/>
                  </a:cubicBezTo>
                  <a:cubicBezTo>
                    <a:pt x="17304" y="17524"/>
                    <a:pt x="15627" y="20585"/>
                    <a:pt x="15627" y="24126"/>
                  </a:cubicBezTo>
                  <a:lnTo>
                    <a:pt x="1617" y="24126"/>
                  </a:lnTo>
                  <a:cubicBezTo>
                    <a:pt x="1617" y="20045"/>
                    <a:pt x="3054" y="16144"/>
                    <a:pt x="5928" y="12303"/>
                  </a:cubicBezTo>
                  <a:cubicBezTo>
                    <a:pt x="8802" y="8522"/>
                    <a:pt x="12753" y="5521"/>
                    <a:pt x="17663" y="3301"/>
                  </a:cubicBezTo>
                  <a:cubicBezTo>
                    <a:pt x="22632" y="1080"/>
                    <a:pt x="28021" y="0"/>
                    <a:pt x="33949" y="0"/>
                  </a:cubicBezTo>
                  <a:cubicBezTo>
                    <a:pt x="43349" y="0"/>
                    <a:pt x="50654" y="2341"/>
                    <a:pt x="55982" y="7082"/>
                  </a:cubicBezTo>
                  <a:cubicBezTo>
                    <a:pt x="61311" y="11763"/>
                    <a:pt x="64065" y="18245"/>
                    <a:pt x="64245" y="26527"/>
                  </a:cubicBezTo>
                  <a:lnTo>
                    <a:pt x="64245" y="64096"/>
                  </a:lnTo>
                  <a:cubicBezTo>
                    <a:pt x="64245" y="71598"/>
                    <a:pt x="65203" y="77539"/>
                    <a:pt x="67119" y="81980"/>
                  </a:cubicBezTo>
                  <a:lnTo>
                    <a:pt x="67119" y="83181"/>
                  </a:lnTo>
                  <a:lnTo>
                    <a:pt x="52629" y="83181"/>
                  </a:lnTo>
                  <a:close/>
                  <a:moveTo>
                    <a:pt x="29518" y="72498"/>
                  </a:moveTo>
                  <a:cubicBezTo>
                    <a:pt x="33889" y="72498"/>
                    <a:pt x="38020" y="71358"/>
                    <a:pt x="41912" y="69077"/>
                  </a:cubicBezTo>
                  <a:cubicBezTo>
                    <a:pt x="45804" y="66797"/>
                    <a:pt x="48678" y="63856"/>
                    <a:pt x="50414" y="60255"/>
                  </a:cubicBezTo>
                  <a:lnTo>
                    <a:pt x="50414" y="43511"/>
                  </a:lnTo>
                  <a:lnTo>
                    <a:pt x="39517" y="43511"/>
                  </a:lnTo>
                  <a:cubicBezTo>
                    <a:pt x="22453" y="43511"/>
                    <a:pt x="13951" y="48492"/>
                    <a:pt x="13951" y="58515"/>
                  </a:cubicBezTo>
                  <a:cubicBezTo>
                    <a:pt x="13951" y="62896"/>
                    <a:pt x="15388" y="66317"/>
                    <a:pt x="18322" y="68777"/>
                  </a:cubicBezTo>
                  <a:cubicBezTo>
                    <a:pt x="21195" y="71238"/>
                    <a:pt x="24968" y="72498"/>
                    <a:pt x="29518" y="72498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CustomShape 10"/>
            <p:cNvSpPr/>
            <p:nvPr/>
          </p:nvSpPr>
          <p:spPr>
            <a:xfrm>
              <a:off x="8598600" y="2541600"/>
              <a:ext cx="11160" cy="113400"/>
            </a:xfrm>
            <a:custGeom>
              <a:avLst/>
              <a:gdLst/>
              <a:ahLst/>
              <a:rect l="l" t="t" r="r" b="b"/>
              <a:pathLst>
                <a:path w="11974" h="114028">
                  <a:moveTo>
                    <a:pt x="13951" y="115889"/>
                  </a:moveTo>
                  <a:lnTo>
                    <a:pt x="0" y="115889"/>
                  </a:lnTo>
                  <a:lnTo>
                    <a:pt x="0" y="0"/>
                  </a:lnTo>
                  <a:lnTo>
                    <a:pt x="13951" y="0"/>
                  </a:lnTo>
                  <a:lnTo>
                    <a:pt x="13951" y="115889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11"/>
            <p:cNvSpPr/>
            <p:nvPr/>
          </p:nvSpPr>
          <p:spPr>
            <a:xfrm>
              <a:off x="8669520" y="2541600"/>
              <a:ext cx="65160" cy="113400"/>
            </a:xfrm>
            <a:custGeom>
              <a:avLst/>
              <a:gdLst/>
              <a:ahLst/>
              <a:rect l="l" t="t" r="r" b="b"/>
              <a:pathLst>
                <a:path w="65861" h="114028">
                  <a:moveTo>
                    <a:pt x="0" y="74419"/>
                  </a:moveTo>
                  <a:cubicBezTo>
                    <a:pt x="0" y="61875"/>
                    <a:pt x="2934" y="51853"/>
                    <a:pt x="8861" y="44231"/>
                  </a:cubicBezTo>
                  <a:cubicBezTo>
                    <a:pt x="14789" y="36609"/>
                    <a:pt x="22513" y="32828"/>
                    <a:pt x="32093" y="32828"/>
                  </a:cubicBezTo>
                  <a:cubicBezTo>
                    <a:pt x="41613" y="32828"/>
                    <a:pt x="49157" y="36069"/>
                    <a:pt x="54725" y="42611"/>
                  </a:cubicBezTo>
                  <a:lnTo>
                    <a:pt x="54725" y="0"/>
                  </a:lnTo>
                  <a:lnTo>
                    <a:pt x="68676" y="0"/>
                  </a:lnTo>
                  <a:lnTo>
                    <a:pt x="68676" y="115889"/>
                  </a:lnTo>
                  <a:lnTo>
                    <a:pt x="55863" y="115889"/>
                  </a:lnTo>
                  <a:lnTo>
                    <a:pt x="55204" y="107127"/>
                  </a:lnTo>
                  <a:cubicBezTo>
                    <a:pt x="49636" y="113968"/>
                    <a:pt x="41912" y="117389"/>
                    <a:pt x="31973" y="117389"/>
                  </a:cubicBezTo>
                  <a:cubicBezTo>
                    <a:pt x="22513" y="117389"/>
                    <a:pt x="14849" y="113488"/>
                    <a:pt x="8921" y="105746"/>
                  </a:cubicBezTo>
                  <a:cubicBezTo>
                    <a:pt x="2994" y="98004"/>
                    <a:pt x="0" y="87922"/>
                    <a:pt x="0" y="75439"/>
                  </a:cubicBezTo>
                  <a:lnTo>
                    <a:pt x="0" y="74419"/>
                  </a:lnTo>
                  <a:close/>
                  <a:moveTo>
                    <a:pt x="13891" y="75979"/>
                  </a:moveTo>
                  <a:cubicBezTo>
                    <a:pt x="13891" y="85221"/>
                    <a:pt x="15807" y="92483"/>
                    <a:pt x="19639" y="97704"/>
                  </a:cubicBezTo>
                  <a:cubicBezTo>
                    <a:pt x="23471" y="102926"/>
                    <a:pt x="28740" y="105566"/>
                    <a:pt x="35445" y="105566"/>
                  </a:cubicBezTo>
                  <a:cubicBezTo>
                    <a:pt x="44247" y="105566"/>
                    <a:pt x="50713" y="101605"/>
                    <a:pt x="54785" y="93623"/>
                  </a:cubicBezTo>
                  <a:lnTo>
                    <a:pt x="54785" y="56174"/>
                  </a:lnTo>
                  <a:cubicBezTo>
                    <a:pt x="50594" y="48492"/>
                    <a:pt x="44247" y="44651"/>
                    <a:pt x="35565" y="44651"/>
                  </a:cubicBezTo>
                  <a:cubicBezTo>
                    <a:pt x="28740" y="44651"/>
                    <a:pt x="23411" y="47292"/>
                    <a:pt x="19579" y="52573"/>
                  </a:cubicBezTo>
                  <a:cubicBezTo>
                    <a:pt x="15807" y="57794"/>
                    <a:pt x="13891" y="65656"/>
                    <a:pt x="13891" y="75979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12"/>
            <p:cNvSpPr/>
            <p:nvPr/>
          </p:nvSpPr>
          <p:spPr>
            <a:xfrm>
              <a:off x="8756280" y="2574360"/>
              <a:ext cx="65160" cy="83160"/>
            </a:xfrm>
            <a:custGeom>
              <a:avLst/>
              <a:gdLst/>
              <a:ahLst/>
              <a:rect l="l" t="t" r="r" b="b"/>
              <a:pathLst>
                <a:path w="65861" h="84021">
                  <a:moveTo>
                    <a:pt x="37302" y="84621"/>
                  </a:moveTo>
                  <a:cubicBezTo>
                    <a:pt x="26285" y="84621"/>
                    <a:pt x="17304" y="80960"/>
                    <a:pt x="10358" y="73698"/>
                  </a:cubicBezTo>
                  <a:cubicBezTo>
                    <a:pt x="3413" y="66437"/>
                    <a:pt x="0" y="56714"/>
                    <a:pt x="0" y="44531"/>
                  </a:cubicBezTo>
                  <a:lnTo>
                    <a:pt x="0" y="42010"/>
                  </a:lnTo>
                  <a:cubicBezTo>
                    <a:pt x="0" y="33908"/>
                    <a:pt x="1557" y="26707"/>
                    <a:pt x="4610" y="20345"/>
                  </a:cubicBezTo>
                  <a:cubicBezTo>
                    <a:pt x="7664" y="13983"/>
                    <a:pt x="12035" y="9002"/>
                    <a:pt x="17543" y="5401"/>
                  </a:cubicBezTo>
                  <a:cubicBezTo>
                    <a:pt x="23111" y="1800"/>
                    <a:pt x="29099" y="0"/>
                    <a:pt x="35565" y="0"/>
                  </a:cubicBezTo>
                  <a:cubicBezTo>
                    <a:pt x="46163" y="0"/>
                    <a:pt x="54366" y="3481"/>
                    <a:pt x="60233" y="10503"/>
                  </a:cubicBezTo>
                  <a:cubicBezTo>
                    <a:pt x="66101" y="17464"/>
                    <a:pt x="69035" y="27487"/>
                    <a:pt x="69035" y="40510"/>
                  </a:cubicBezTo>
                  <a:lnTo>
                    <a:pt x="69035" y="46332"/>
                  </a:lnTo>
                  <a:lnTo>
                    <a:pt x="13891" y="46332"/>
                  </a:lnTo>
                  <a:cubicBezTo>
                    <a:pt x="14070" y="54374"/>
                    <a:pt x="16406" y="60855"/>
                    <a:pt x="20896" y="65836"/>
                  </a:cubicBezTo>
                  <a:cubicBezTo>
                    <a:pt x="25387" y="70818"/>
                    <a:pt x="31075" y="73278"/>
                    <a:pt x="38020" y="73278"/>
                  </a:cubicBezTo>
                  <a:cubicBezTo>
                    <a:pt x="42930" y="73278"/>
                    <a:pt x="47121" y="72258"/>
                    <a:pt x="50534" y="70278"/>
                  </a:cubicBezTo>
                  <a:cubicBezTo>
                    <a:pt x="53947" y="68297"/>
                    <a:pt x="56940" y="65596"/>
                    <a:pt x="59515" y="62296"/>
                  </a:cubicBezTo>
                  <a:lnTo>
                    <a:pt x="68017" y="68957"/>
                  </a:lnTo>
                  <a:cubicBezTo>
                    <a:pt x="61131" y="79400"/>
                    <a:pt x="50953" y="84621"/>
                    <a:pt x="37302" y="84621"/>
                  </a:cubicBezTo>
                  <a:close/>
                  <a:moveTo>
                    <a:pt x="35565" y="11463"/>
                  </a:moveTo>
                  <a:cubicBezTo>
                    <a:pt x="29937" y="11463"/>
                    <a:pt x="25207" y="13503"/>
                    <a:pt x="21435" y="17584"/>
                  </a:cubicBezTo>
                  <a:cubicBezTo>
                    <a:pt x="17603" y="21665"/>
                    <a:pt x="15268" y="27427"/>
                    <a:pt x="14370" y="34809"/>
                  </a:cubicBezTo>
                  <a:lnTo>
                    <a:pt x="55144" y="34809"/>
                  </a:lnTo>
                  <a:lnTo>
                    <a:pt x="55144" y="33728"/>
                  </a:lnTo>
                  <a:cubicBezTo>
                    <a:pt x="54725" y="26647"/>
                    <a:pt x="52809" y="21125"/>
                    <a:pt x="49396" y="17224"/>
                  </a:cubicBezTo>
                  <a:cubicBezTo>
                    <a:pt x="45983" y="13383"/>
                    <a:pt x="41373" y="11463"/>
                    <a:pt x="35565" y="11463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13"/>
            <p:cNvSpPr/>
            <p:nvPr/>
          </p:nvSpPr>
          <p:spPr>
            <a:xfrm>
              <a:off x="8881560" y="2547720"/>
              <a:ext cx="83160" cy="107280"/>
            </a:xfrm>
            <a:custGeom>
              <a:avLst/>
              <a:gdLst/>
              <a:ahLst/>
              <a:rect l="l" t="t" r="r" b="b"/>
              <a:pathLst>
                <a:path w="83823" h="108027">
                  <a:moveTo>
                    <a:pt x="84243" y="109827"/>
                  </a:moveTo>
                  <a:lnTo>
                    <a:pt x="69693" y="109827"/>
                  </a:lnTo>
                  <a:lnTo>
                    <a:pt x="14549" y="25206"/>
                  </a:lnTo>
                  <a:lnTo>
                    <a:pt x="14549" y="109827"/>
                  </a:lnTo>
                  <a:lnTo>
                    <a:pt x="0" y="109827"/>
                  </a:lnTo>
                  <a:lnTo>
                    <a:pt x="0" y="0"/>
                  </a:lnTo>
                  <a:lnTo>
                    <a:pt x="14549" y="0"/>
                  </a:lnTo>
                  <a:lnTo>
                    <a:pt x="69873" y="85041"/>
                  </a:lnTo>
                  <a:lnTo>
                    <a:pt x="69873" y="0"/>
                  </a:lnTo>
                  <a:lnTo>
                    <a:pt x="84243" y="0"/>
                  </a:lnTo>
                  <a:lnTo>
                    <a:pt x="84243" y="109827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CustomShape 14"/>
            <p:cNvSpPr/>
            <p:nvPr/>
          </p:nvSpPr>
          <p:spPr>
            <a:xfrm>
              <a:off x="8985960" y="2574360"/>
              <a:ext cx="71280" cy="83160"/>
            </a:xfrm>
            <a:custGeom>
              <a:avLst/>
              <a:gdLst/>
              <a:ahLst/>
              <a:rect l="l" t="t" r="r" b="b"/>
              <a:pathLst>
                <a:path w="71848" h="84021">
                  <a:moveTo>
                    <a:pt x="0" y="41530"/>
                  </a:moveTo>
                  <a:cubicBezTo>
                    <a:pt x="0" y="33548"/>
                    <a:pt x="1557" y="26347"/>
                    <a:pt x="4730" y="19985"/>
                  </a:cubicBezTo>
                  <a:cubicBezTo>
                    <a:pt x="7843" y="13623"/>
                    <a:pt x="12214" y="8642"/>
                    <a:pt x="17842" y="5221"/>
                  </a:cubicBezTo>
                  <a:cubicBezTo>
                    <a:pt x="23411" y="1740"/>
                    <a:pt x="29817" y="0"/>
                    <a:pt x="37002" y="0"/>
                  </a:cubicBezTo>
                  <a:cubicBezTo>
                    <a:pt x="48079" y="0"/>
                    <a:pt x="57060" y="3841"/>
                    <a:pt x="63886" y="11523"/>
                  </a:cubicBezTo>
                  <a:cubicBezTo>
                    <a:pt x="70711" y="19205"/>
                    <a:pt x="74184" y="29467"/>
                    <a:pt x="74184" y="42251"/>
                  </a:cubicBezTo>
                  <a:lnTo>
                    <a:pt x="74184" y="43211"/>
                  </a:lnTo>
                  <a:cubicBezTo>
                    <a:pt x="74184" y="51133"/>
                    <a:pt x="72687" y="58275"/>
                    <a:pt x="69634" y="64576"/>
                  </a:cubicBezTo>
                  <a:cubicBezTo>
                    <a:pt x="66580" y="70878"/>
                    <a:pt x="62269" y="75799"/>
                    <a:pt x="56641" y="79340"/>
                  </a:cubicBezTo>
                  <a:cubicBezTo>
                    <a:pt x="51013" y="82881"/>
                    <a:pt x="44487" y="84621"/>
                    <a:pt x="37182" y="84621"/>
                  </a:cubicBezTo>
                  <a:cubicBezTo>
                    <a:pt x="26165" y="84621"/>
                    <a:pt x="17184" y="80780"/>
                    <a:pt x="10358" y="73098"/>
                  </a:cubicBezTo>
                  <a:cubicBezTo>
                    <a:pt x="3533" y="65416"/>
                    <a:pt x="60" y="55214"/>
                    <a:pt x="60" y="42551"/>
                  </a:cubicBezTo>
                  <a:lnTo>
                    <a:pt x="60" y="41530"/>
                  </a:lnTo>
                  <a:close/>
                  <a:moveTo>
                    <a:pt x="13951" y="43211"/>
                  </a:moveTo>
                  <a:cubicBezTo>
                    <a:pt x="13951" y="52273"/>
                    <a:pt x="16046" y="59535"/>
                    <a:pt x="20237" y="64996"/>
                  </a:cubicBezTo>
                  <a:cubicBezTo>
                    <a:pt x="24429" y="70458"/>
                    <a:pt x="30057" y="73218"/>
                    <a:pt x="37062" y="73218"/>
                  </a:cubicBezTo>
                  <a:cubicBezTo>
                    <a:pt x="44127" y="73218"/>
                    <a:pt x="49755" y="70458"/>
                    <a:pt x="53947" y="64876"/>
                  </a:cubicBezTo>
                  <a:cubicBezTo>
                    <a:pt x="58138" y="59295"/>
                    <a:pt x="60174" y="51553"/>
                    <a:pt x="60174" y="41530"/>
                  </a:cubicBezTo>
                  <a:cubicBezTo>
                    <a:pt x="60174" y="32588"/>
                    <a:pt x="58078" y="25326"/>
                    <a:pt x="53827" y="19745"/>
                  </a:cubicBezTo>
                  <a:cubicBezTo>
                    <a:pt x="49576" y="14164"/>
                    <a:pt x="43948" y="11403"/>
                    <a:pt x="36942" y="11403"/>
                  </a:cubicBezTo>
                  <a:cubicBezTo>
                    <a:pt x="30057" y="11403"/>
                    <a:pt x="24548" y="14164"/>
                    <a:pt x="20297" y="19625"/>
                  </a:cubicBezTo>
                  <a:cubicBezTo>
                    <a:pt x="16106" y="25146"/>
                    <a:pt x="13951" y="33008"/>
                    <a:pt x="13951" y="43211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CustomShape 15"/>
            <p:cNvSpPr/>
            <p:nvPr/>
          </p:nvSpPr>
          <p:spPr>
            <a:xfrm>
              <a:off x="9067680" y="2556360"/>
              <a:ext cx="41040" cy="101160"/>
            </a:xfrm>
            <a:custGeom>
              <a:avLst/>
              <a:gdLst/>
              <a:ahLst/>
              <a:rect l="l" t="t" r="r" b="b"/>
              <a:pathLst>
                <a:path w="41911" h="102025">
                  <a:moveTo>
                    <a:pt x="28740" y="0"/>
                  </a:moveTo>
                  <a:lnTo>
                    <a:pt x="28740" y="19745"/>
                  </a:lnTo>
                  <a:lnTo>
                    <a:pt x="43948" y="19745"/>
                  </a:lnTo>
                  <a:lnTo>
                    <a:pt x="43948" y="30548"/>
                  </a:lnTo>
                  <a:lnTo>
                    <a:pt x="28740" y="30548"/>
                  </a:lnTo>
                  <a:lnTo>
                    <a:pt x="28740" y="81200"/>
                  </a:lnTo>
                  <a:cubicBezTo>
                    <a:pt x="28740" y="84501"/>
                    <a:pt x="29398" y="86902"/>
                    <a:pt x="30775" y="88582"/>
                  </a:cubicBezTo>
                  <a:cubicBezTo>
                    <a:pt x="32152" y="90203"/>
                    <a:pt x="34428" y="91043"/>
                    <a:pt x="37721" y="91043"/>
                  </a:cubicBezTo>
                  <a:cubicBezTo>
                    <a:pt x="39337" y="91043"/>
                    <a:pt x="41553" y="90743"/>
                    <a:pt x="44367" y="90143"/>
                  </a:cubicBezTo>
                  <a:lnTo>
                    <a:pt x="44367" y="101365"/>
                  </a:lnTo>
                  <a:cubicBezTo>
                    <a:pt x="40714" y="102386"/>
                    <a:pt x="37122" y="102866"/>
                    <a:pt x="33649" y="102866"/>
                  </a:cubicBezTo>
                  <a:cubicBezTo>
                    <a:pt x="27422" y="102866"/>
                    <a:pt x="22752" y="101005"/>
                    <a:pt x="19579" y="97224"/>
                  </a:cubicBezTo>
                  <a:cubicBezTo>
                    <a:pt x="16405" y="93443"/>
                    <a:pt x="14849" y="88102"/>
                    <a:pt x="14849" y="81140"/>
                  </a:cubicBezTo>
                  <a:lnTo>
                    <a:pt x="14849" y="30548"/>
                  </a:lnTo>
                  <a:lnTo>
                    <a:pt x="0" y="30548"/>
                  </a:lnTo>
                  <a:lnTo>
                    <a:pt x="0" y="19745"/>
                  </a:lnTo>
                  <a:lnTo>
                    <a:pt x="14849" y="19745"/>
                  </a:lnTo>
                  <a:lnTo>
                    <a:pt x="14849" y="0"/>
                  </a:lnTo>
                  <a:lnTo>
                    <a:pt x="28740" y="0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16"/>
            <p:cNvSpPr/>
            <p:nvPr/>
          </p:nvSpPr>
          <p:spPr>
            <a:xfrm>
              <a:off x="9127800" y="2546280"/>
              <a:ext cx="11160" cy="107280"/>
            </a:xfrm>
            <a:custGeom>
              <a:avLst/>
              <a:gdLst/>
              <a:ahLst/>
              <a:rect l="l" t="t" r="r" b="b"/>
              <a:pathLst>
                <a:path w="11974" h="108027">
                  <a:moveTo>
                    <a:pt x="0" y="8102"/>
                  </a:moveTo>
                  <a:cubicBezTo>
                    <a:pt x="0" y="5821"/>
                    <a:pt x="718" y="3901"/>
                    <a:pt x="2096" y="2341"/>
                  </a:cubicBezTo>
                  <a:cubicBezTo>
                    <a:pt x="3473" y="780"/>
                    <a:pt x="5508" y="0"/>
                    <a:pt x="8203" y="0"/>
                  </a:cubicBezTo>
                  <a:cubicBezTo>
                    <a:pt x="10897" y="0"/>
                    <a:pt x="12993" y="780"/>
                    <a:pt x="14370" y="2341"/>
                  </a:cubicBezTo>
                  <a:cubicBezTo>
                    <a:pt x="15747" y="3901"/>
                    <a:pt x="16465" y="5821"/>
                    <a:pt x="16465" y="8102"/>
                  </a:cubicBezTo>
                  <a:cubicBezTo>
                    <a:pt x="16465" y="10383"/>
                    <a:pt x="15747" y="12243"/>
                    <a:pt x="14370" y="13743"/>
                  </a:cubicBezTo>
                  <a:cubicBezTo>
                    <a:pt x="12993" y="15244"/>
                    <a:pt x="10897" y="16024"/>
                    <a:pt x="8203" y="16024"/>
                  </a:cubicBezTo>
                  <a:cubicBezTo>
                    <a:pt x="5508" y="16024"/>
                    <a:pt x="3473" y="15244"/>
                    <a:pt x="2096" y="13743"/>
                  </a:cubicBezTo>
                  <a:cubicBezTo>
                    <a:pt x="718" y="12243"/>
                    <a:pt x="0" y="10383"/>
                    <a:pt x="0" y="8102"/>
                  </a:cubicBezTo>
                  <a:close/>
                  <a:moveTo>
                    <a:pt x="15088" y="111388"/>
                  </a:moveTo>
                  <a:lnTo>
                    <a:pt x="1138" y="111388"/>
                  </a:lnTo>
                  <a:lnTo>
                    <a:pt x="1138" y="29767"/>
                  </a:lnTo>
                  <a:lnTo>
                    <a:pt x="15088" y="29767"/>
                  </a:lnTo>
                  <a:lnTo>
                    <a:pt x="15088" y="111388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17"/>
            <p:cNvSpPr/>
            <p:nvPr/>
          </p:nvSpPr>
          <p:spPr>
            <a:xfrm>
              <a:off x="9159120" y="2540160"/>
              <a:ext cx="47160" cy="113400"/>
            </a:xfrm>
            <a:custGeom>
              <a:avLst/>
              <a:gdLst/>
              <a:ahLst/>
              <a:rect l="l" t="t" r="r" b="b"/>
              <a:pathLst>
                <a:path w="47899" h="114028">
                  <a:moveTo>
                    <a:pt x="12873" y="117449"/>
                  </a:moveTo>
                  <a:lnTo>
                    <a:pt x="12873" y="46632"/>
                  </a:lnTo>
                  <a:lnTo>
                    <a:pt x="0" y="46632"/>
                  </a:lnTo>
                  <a:lnTo>
                    <a:pt x="0" y="35829"/>
                  </a:lnTo>
                  <a:lnTo>
                    <a:pt x="12873" y="35829"/>
                  </a:lnTo>
                  <a:lnTo>
                    <a:pt x="12873" y="27427"/>
                  </a:lnTo>
                  <a:cubicBezTo>
                    <a:pt x="12873" y="18665"/>
                    <a:pt x="15208" y="11943"/>
                    <a:pt x="19878" y="7142"/>
                  </a:cubicBezTo>
                  <a:cubicBezTo>
                    <a:pt x="24548" y="2341"/>
                    <a:pt x="31135" y="0"/>
                    <a:pt x="39697" y="0"/>
                  </a:cubicBezTo>
                  <a:cubicBezTo>
                    <a:pt x="42930" y="0"/>
                    <a:pt x="46103" y="420"/>
                    <a:pt x="49276" y="1260"/>
                  </a:cubicBezTo>
                  <a:lnTo>
                    <a:pt x="48498" y="12483"/>
                  </a:lnTo>
                  <a:cubicBezTo>
                    <a:pt x="46163" y="12003"/>
                    <a:pt x="43648" y="11823"/>
                    <a:pt x="40954" y="11823"/>
                  </a:cubicBezTo>
                  <a:cubicBezTo>
                    <a:pt x="36463" y="11823"/>
                    <a:pt x="32931" y="13143"/>
                    <a:pt x="30476" y="15784"/>
                  </a:cubicBezTo>
                  <a:cubicBezTo>
                    <a:pt x="28021" y="18425"/>
                    <a:pt x="26764" y="22206"/>
                    <a:pt x="26764" y="27187"/>
                  </a:cubicBezTo>
                  <a:lnTo>
                    <a:pt x="26764" y="35829"/>
                  </a:lnTo>
                  <a:lnTo>
                    <a:pt x="44127" y="35829"/>
                  </a:lnTo>
                  <a:lnTo>
                    <a:pt x="44127" y="46632"/>
                  </a:lnTo>
                  <a:lnTo>
                    <a:pt x="26764" y="46632"/>
                  </a:lnTo>
                  <a:lnTo>
                    <a:pt x="26764" y="117449"/>
                  </a:lnTo>
                  <a:lnTo>
                    <a:pt x="12873" y="117449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CustomShape 18"/>
            <p:cNvSpPr/>
            <p:nvPr/>
          </p:nvSpPr>
          <p:spPr>
            <a:xfrm>
              <a:off x="9218520" y="2546280"/>
              <a:ext cx="11160" cy="107280"/>
            </a:xfrm>
            <a:custGeom>
              <a:avLst/>
              <a:gdLst/>
              <a:ahLst/>
              <a:rect l="l" t="t" r="r" b="b"/>
              <a:pathLst>
                <a:path w="11974" h="108027">
                  <a:moveTo>
                    <a:pt x="0" y="8102"/>
                  </a:moveTo>
                  <a:cubicBezTo>
                    <a:pt x="0" y="5821"/>
                    <a:pt x="718" y="3901"/>
                    <a:pt x="2096" y="2341"/>
                  </a:cubicBezTo>
                  <a:cubicBezTo>
                    <a:pt x="3473" y="780"/>
                    <a:pt x="5508" y="0"/>
                    <a:pt x="8203" y="0"/>
                  </a:cubicBezTo>
                  <a:cubicBezTo>
                    <a:pt x="10897" y="0"/>
                    <a:pt x="12993" y="780"/>
                    <a:pt x="14370" y="2341"/>
                  </a:cubicBezTo>
                  <a:cubicBezTo>
                    <a:pt x="15747" y="3901"/>
                    <a:pt x="16465" y="5821"/>
                    <a:pt x="16465" y="8102"/>
                  </a:cubicBezTo>
                  <a:cubicBezTo>
                    <a:pt x="16465" y="10383"/>
                    <a:pt x="15747" y="12243"/>
                    <a:pt x="14370" y="13743"/>
                  </a:cubicBezTo>
                  <a:cubicBezTo>
                    <a:pt x="12993" y="15244"/>
                    <a:pt x="10897" y="16024"/>
                    <a:pt x="8203" y="16024"/>
                  </a:cubicBezTo>
                  <a:cubicBezTo>
                    <a:pt x="5508" y="16024"/>
                    <a:pt x="3473" y="15244"/>
                    <a:pt x="2096" y="13743"/>
                  </a:cubicBezTo>
                  <a:cubicBezTo>
                    <a:pt x="659" y="12243"/>
                    <a:pt x="0" y="10383"/>
                    <a:pt x="0" y="8102"/>
                  </a:cubicBezTo>
                  <a:close/>
                  <a:moveTo>
                    <a:pt x="15028" y="111388"/>
                  </a:moveTo>
                  <a:lnTo>
                    <a:pt x="1078" y="111388"/>
                  </a:lnTo>
                  <a:lnTo>
                    <a:pt x="1078" y="29767"/>
                  </a:lnTo>
                  <a:lnTo>
                    <a:pt x="15028" y="29767"/>
                  </a:lnTo>
                  <a:lnTo>
                    <a:pt x="15028" y="111388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19"/>
            <p:cNvSpPr/>
            <p:nvPr/>
          </p:nvSpPr>
          <p:spPr>
            <a:xfrm>
              <a:off x="9252360" y="2574360"/>
              <a:ext cx="65160" cy="83160"/>
            </a:xfrm>
            <a:custGeom>
              <a:avLst/>
              <a:gdLst/>
              <a:ahLst/>
              <a:rect l="l" t="t" r="r" b="b"/>
              <a:pathLst>
                <a:path w="65861" h="84021">
                  <a:moveTo>
                    <a:pt x="36284" y="73218"/>
                  </a:moveTo>
                  <a:cubicBezTo>
                    <a:pt x="41253" y="73218"/>
                    <a:pt x="45564" y="71718"/>
                    <a:pt x="49276" y="68717"/>
                  </a:cubicBezTo>
                  <a:cubicBezTo>
                    <a:pt x="52989" y="65716"/>
                    <a:pt x="55024" y="61935"/>
                    <a:pt x="55444" y="57374"/>
                  </a:cubicBezTo>
                  <a:lnTo>
                    <a:pt x="68616" y="57374"/>
                  </a:lnTo>
                  <a:cubicBezTo>
                    <a:pt x="68376" y="62056"/>
                    <a:pt x="66760" y="66497"/>
                    <a:pt x="63826" y="70698"/>
                  </a:cubicBezTo>
                  <a:cubicBezTo>
                    <a:pt x="60892" y="74899"/>
                    <a:pt x="56940" y="78320"/>
                    <a:pt x="51971" y="80780"/>
                  </a:cubicBezTo>
                  <a:cubicBezTo>
                    <a:pt x="47001" y="83301"/>
                    <a:pt x="41792" y="84561"/>
                    <a:pt x="36284" y="84561"/>
                  </a:cubicBezTo>
                  <a:cubicBezTo>
                    <a:pt x="25207" y="84561"/>
                    <a:pt x="16346" y="80840"/>
                    <a:pt x="9819" y="73458"/>
                  </a:cubicBezTo>
                  <a:cubicBezTo>
                    <a:pt x="3293" y="66016"/>
                    <a:pt x="0" y="55874"/>
                    <a:pt x="0" y="43031"/>
                  </a:cubicBezTo>
                  <a:lnTo>
                    <a:pt x="0" y="40690"/>
                  </a:lnTo>
                  <a:cubicBezTo>
                    <a:pt x="0" y="32768"/>
                    <a:pt x="1437" y="25686"/>
                    <a:pt x="4371" y="19505"/>
                  </a:cubicBezTo>
                  <a:cubicBezTo>
                    <a:pt x="7305" y="13323"/>
                    <a:pt x="11436" y="8522"/>
                    <a:pt x="16885" y="5101"/>
                  </a:cubicBezTo>
                  <a:cubicBezTo>
                    <a:pt x="22333" y="1680"/>
                    <a:pt x="28740" y="0"/>
                    <a:pt x="36164" y="0"/>
                  </a:cubicBezTo>
                  <a:cubicBezTo>
                    <a:pt x="45265" y="0"/>
                    <a:pt x="52869" y="2761"/>
                    <a:pt x="58916" y="8222"/>
                  </a:cubicBezTo>
                  <a:cubicBezTo>
                    <a:pt x="64963" y="13683"/>
                    <a:pt x="68197" y="20825"/>
                    <a:pt x="68616" y="29587"/>
                  </a:cubicBezTo>
                  <a:lnTo>
                    <a:pt x="55444" y="29587"/>
                  </a:lnTo>
                  <a:cubicBezTo>
                    <a:pt x="55024" y="24306"/>
                    <a:pt x="53048" y="19985"/>
                    <a:pt x="49456" y="16564"/>
                  </a:cubicBezTo>
                  <a:cubicBezTo>
                    <a:pt x="45864" y="13143"/>
                    <a:pt x="41433" y="11463"/>
                    <a:pt x="36164" y="11463"/>
                  </a:cubicBezTo>
                  <a:cubicBezTo>
                    <a:pt x="29099" y="11463"/>
                    <a:pt x="23590" y="14044"/>
                    <a:pt x="19699" y="19145"/>
                  </a:cubicBezTo>
                  <a:cubicBezTo>
                    <a:pt x="15807" y="24246"/>
                    <a:pt x="13891" y="31628"/>
                    <a:pt x="13891" y="41290"/>
                  </a:cubicBezTo>
                  <a:lnTo>
                    <a:pt x="13891" y="43931"/>
                  </a:lnTo>
                  <a:cubicBezTo>
                    <a:pt x="13891" y="53353"/>
                    <a:pt x="15807" y="60555"/>
                    <a:pt x="19699" y="65656"/>
                  </a:cubicBezTo>
                  <a:cubicBezTo>
                    <a:pt x="23590" y="70698"/>
                    <a:pt x="29099" y="73218"/>
                    <a:pt x="36284" y="73218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20"/>
            <p:cNvSpPr/>
            <p:nvPr/>
          </p:nvSpPr>
          <p:spPr>
            <a:xfrm>
              <a:off x="9334440" y="2574360"/>
              <a:ext cx="65160" cy="83160"/>
            </a:xfrm>
            <a:custGeom>
              <a:avLst/>
              <a:gdLst/>
              <a:ahLst/>
              <a:rect l="l" t="t" r="r" b="b"/>
              <a:pathLst>
                <a:path w="65861" h="84021">
                  <a:moveTo>
                    <a:pt x="52629" y="83121"/>
                  </a:moveTo>
                  <a:cubicBezTo>
                    <a:pt x="51851" y="81500"/>
                    <a:pt x="51192" y="78620"/>
                    <a:pt x="50653" y="74539"/>
                  </a:cubicBezTo>
                  <a:cubicBezTo>
                    <a:pt x="44187" y="81260"/>
                    <a:pt x="36463" y="84621"/>
                    <a:pt x="27482" y="84621"/>
                  </a:cubicBezTo>
                  <a:cubicBezTo>
                    <a:pt x="19459" y="84621"/>
                    <a:pt x="12873" y="82341"/>
                    <a:pt x="7724" y="77779"/>
                  </a:cubicBezTo>
                  <a:cubicBezTo>
                    <a:pt x="2575" y="73218"/>
                    <a:pt x="0" y="67457"/>
                    <a:pt x="0" y="60495"/>
                  </a:cubicBezTo>
                  <a:cubicBezTo>
                    <a:pt x="0" y="51973"/>
                    <a:pt x="3233" y="45371"/>
                    <a:pt x="9700" y="40690"/>
                  </a:cubicBezTo>
                  <a:cubicBezTo>
                    <a:pt x="16166" y="36009"/>
                    <a:pt x="25207" y="33608"/>
                    <a:pt x="36882" y="33608"/>
                  </a:cubicBezTo>
                  <a:lnTo>
                    <a:pt x="50414" y="33608"/>
                  </a:lnTo>
                  <a:lnTo>
                    <a:pt x="50414" y="27187"/>
                  </a:lnTo>
                  <a:cubicBezTo>
                    <a:pt x="50414" y="22326"/>
                    <a:pt x="48977" y="18425"/>
                    <a:pt x="46043" y="15544"/>
                  </a:cubicBezTo>
                  <a:cubicBezTo>
                    <a:pt x="43109" y="12663"/>
                    <a:pt x="38858" y="11223"/>
                    <a:pt x="33170" y="11223"/>
                  </a:cubicBezTo>
                  <a:cubicBezTo>
                    <a:pt x="28201" y="11223"/>
                    <a:pt x="24009" y="12483"/>
                    <a:pt x="20657" y="15004"/>
                  </a:cubicBezTo>
                  <a:cubicBezTo>
                    <a:pt x="17304" y="17524"/>
                    <a:pt x="15627" y="20585"/>
                    <a:pt x="15627" y="24126"/>
                  </a:cubicBezTo>
                  <a:lnTo>
                    <a:pt x="1617" y="24126"/>
                  </a:lnTo>
                  <a:cubicBezTo>
                    <a:pt x="1617" y="20045"/>
                    <a:pt x="3054" y="16144"/>
                    <a:pt x="5927" y="12303"/>
                  </a:cubicBezTo>
                  <a:cubicBezTo>
                    <a:pt x="8802" y="8522"/>
                    <a:pt x="12753" y="5521"/>
                    <a:pt x="17663" y="3301"/>
                  </a:cubicBezTo>
                  <a:cubicBezTo>
                    <a:pt x="22632" y="1080"/>
                    <a:pt x="28021" y="0"/>
                    <a:pt x="33949" y="0"/>
                  </a:cubicBezTo>
                  <a:cubicBezTo>
                    <a:pt x="43349" y="0"/>
                    <a:pt x="50653" y="2341"/>
                    <a:pt x="55982" y="7082"/>
                  </a:cubicBezTo>
                  <a:cubicBezTo>
                    <a:pt x="61311" y="11763"/>
                    <a:pt x="64065" y="18245"/>
                    <a:pt x="64245" y="26527"/>
                  </a:cubicBezTo>
                  <a:lnTo>
                    <a:pt x="64245" y="64096"/>
                  </a:lnTo>
                  <a:cubicBezTo>
                    <a:pt x="64245" y="71598"/>
                    <a:pt x="65203" y="77539"/>
                    <a:pt x="67119" y="81980"/>
                  </a:cubicBezTo>
                  <a:lnTo>
                    <a:pt x="67119" y="83181"/>
                  </a:lnTo>
                  <a:lnTo>
                    <a:pt x="52629" y="83181"/>
                  </a:lnTo>
                  <a:close/>
                  <a:moveTo>
                    <a:pt x="29518" y="72498"/>
                  </a:moveTo>
                  <a:cubicBezTo>
                    <a:pt x="33889" y="72498"/>
                    <a:pt x="38020" y="71358"/>
                    <a:pt x="41912" y="69077"/>
                  </a:cubicBezTo>
                  <a:cubicBezTo>
                    <a:pt x="45804" y="66797"/>
                    <a:pt x="48678" y="63856"/>
                    <a:pt x="50414" y="60255"/>
                  </a:cubicBezTo>
                  <a:lnTo>
                    <a:pt x="50414" y="43511"/>
                  </a:lnTo>
                  <a:lnTo>
                    <a:pt x="39517" y="43511"/>
                  </a:lnTo>
                  <a:cubicBezTo>
                    <a:pt x="22453" y="43511"/>
                    <a:pt x="13951" y="48492"/>
                    <a:pt x="13951" y="58515"/>
                  </a:cubicBezTo>
                  <a:cubicBezTo>
                    <a:pt x="13951" y="62896"/>
                    <a:pt x="15388" y="66317"/>
                    <a:pt x="18321" y="68777"/>
                  </a:cubicBezTo>
                  <a:cubicBezTo>
                    <a:pt x="21255" y="71238"/>
                    <a:pt x="24968" y="72498"/>
                    <a:pt x="29518" y="72498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21"/>
            <p:cNvSpPr/>
            <p:nvPr/>
          </p:nvSpPr>
          <p:spPr>
            <a:xfrm>
              <a:off x="9416880" y="2574360"/>
              <a:ext cx="65160" cy="113400"/>
            </a:xfrm>
            <a:custGeom>
              <a:avLst/>
              <a:gdLst/>
              <a:ahLst/>
              <a:rect l="l" t="t" r="r" b="b"/>
              <a:pathLst>
                <a:path w="65861" h="114028">
                  <a:moveTo>
                    <a:pt x="36284" y="73218"/>
                  </a:moveTo>
                  <a:cubicBezTo>
                    <a:pt x="41253" y="73218"/>
                    <a:pt x="45564" y="71718"/>
                    <a:pt x="49276" y="68717"/>
                  </a:cubicBezTo>
                  <a:cubicBezTo>
                    <a:pt x="52989" y="65716"/>
                    <a:pt x="55024" y="61935"/>
                    <a:pt x="55444" y="57374"/>
                  </a:cubicBezTo>
                  <a:lnTo>
                    <a:pt x="68616" y="57374"/>
                  </a:lnTo>
                  <a:cubicBezTo>
                    <a:pt x="68376" y="62056"/>
                    <a:pt x="66760" y="66497"/>
                    <a:pt x="63826" y="70698"/>
                  </a:cubicBezTo>
                  <a:cubicBezTo>
                    <a:pt x="60892" y="74899"/>
                    <a:pt x="56940" y="78320"/>
                    <a:pt x="51971" y="80780"/>
                  </a:cubicBezTo>
                  <a:cubicBezTo>
                    <a:pt x="47001" y="83301"/>
                    <a:pt x="41792" y="84561"/>
                    <a:pt x="36284" y="84561"/>
                  </a:cubicBezTo>
                  <a:cubicBezTo>
                    <a:pt x="25207" y="84561"/>
                    <a:pt x="16346" y="80840"/>
                    <a:pt x="9819" y="73458"/>
                  </a:cubicBezTo>
                  <a:cubicBezTo>
                    <a:pt x="3293" y="66016"/>
                    <a:pt x="0" y="55874"/>
                    <a:pt x="0" y="43031"/>
                  </a:cubicBezTo>
                  <a:lnTo>
                    <a:pt x="0" y="40690"/>
                  </a:lnTo>
                  <a:cubicBezTo>
                    <a:pt x="0" y="32768"/>
                    <a:pt x="1437" y="25686"/>
                    <a:pt x="4371" y="19505"/>
                  </a:cubicBezTo>
                  <a:cubicBezTo>
                    <a:pt x="7305" y="13323"/>
                    <a:pt x="11436" y="8522"/>
                    <a:pt x="16885" y="5101"/>
                  </a:cubicBezTo>
                  <a:cubicBezTo>
                    <a:pt x="22333" y="1680"/>
                    <a:pt x="28740" y="0"/>
                    <a:pt x="36164" y="0"/>
                  </a:cubicBezTo>
                  <a:cubicBezTo>
                    <a:pt x="45265" y="0"/>
                    <a:pt x="52869" y="2761"/>
                    <a:pt x="58916" y="8222"/>
                  </a:cubicBezTo>
                  <a:cubicBezTo>
                    <a:pt x="64963" y="13683"/>
                    <a:pt x="68197" y="20825"/>
                    <a:pt x="68616" y="29587"/>
                  </a:cubicBezTo>
                  <a:lnTo>
                    <a:pt x="55444" y="29587"/>
                  </a:lnTo>
                  <a:cubicBezTo>
                    <a:pt x="55024" y="24306"/>
                    <a:pt x="53048" y="19985"/>
                    <a:pt x="49456" y="16564"/>
                  </a:cubicBezTo>
                  <a:cubicBezTo>
                    <a:pt x="45864" y="13143"/>
                    <a:pt x="41433" y="11463"/>
                    <a:pt x="36164" y="11463"/>
                  </a:cubicBezTo>
                  <a:cubicBezTo>
                    <a:pt x="29099" y="11463"/>
                    <a:pt x="23590" y="14044"/>
                    <a:pt x="19699" y="19145"/>
                  </a:cubicBezTo>
                  <a:cubicBezTo>
                    <a:pt x="15807" y="24246"/>
                    <a:pt x="13891" y="31628"/>
                    <a:pt x="13891" y="41290"/>
                  </a:cubicBezTo>
                  <a:lnTo>
                    <a:pt x="13891" y="43931"/>
                  </a:lnTo>
                  <a:cubicBezTo>
                    <a:pt x="13891" y="53353"/>
                    <a:pt x="15807" y="60555"/>
                    <a:pt x="19699" y="65656"/>
                  </a:cubicBezTo>
                  <a:cubicBezTo>
                    <a:pt x="23590" y="70698"/>
                    <a:pt x="29099" y="73218"/>
                    <a:pt x="36284" y="73218"/>
                  </a:cubicBezTo>
                  <a:close/>
                  <a:moveTo>
                    <a:pt x="38559" y="83781"/>
                  </a:moveTo>
                  <a:lnTo>
                    <a:pt x="37661" y="87682"/>
                  </a:lnTo>
                  <a:cubicBezTo>
                    <a:pt x="45325" y="89062"/>
                    <a:pt x="49157" y="93383"/>
                    <a:pt x="49157" y="100705"/>
                  </a:cubicBezTo>
                  <a:cubicBezTo>
                    <a:pt x="49157" y="105566"/>
                    <a:pt x="47121" y="109467"/>
                    <a:pt x="43109" y="112288"/>
                  </a:cubicBezTo>
                  <a:cubicBezTo>
                    <a:pt x="39098" y="115109"/>
                    <a:pt x="33530" y="116549"/>
                    <a:pt x="26345" y="116549"/>
                  </a:cubicBezTo>
                  <a:lnTo>
                    <a:pt x="25806" y="108507"/>
                  </a:lnTo>
                  <a:cubicBezTo>
                    <a:pt x="29757" y="108507"/>
                    <a:pt x="32811" y="107847"/>
                    <a:pt x="35026" y="106527"/>
                  </a:cubicBezTo>
                  <a:cubicBezTo>
                    <a:pt x="37242" y="105206"/>
                    <a:pt x="38320" y="103406"/>
                    <a:pt x="38320" y="101005"/>
                  </a:cubicBezTo>
                  <a:cubicBezTo>
                    <a:pt x="38320" y="98785"/>
                    <a:pt x="37541" y="97164"/>
                    <a:pt x="35924" y="96084"/>
                  </a:cubicBezTo>
                  <a:cubicBezTo>
                    <a:pt x="34308" y="95004"/>
                    <a:pt x="31075" y="94284"/>
                    <a:pt x="26165" y="93803"/>
                  </a:cubicBezTo>
                  <a:lnTo>
                    <a:pt x="28560" y="83721"/>
                  </a:lnTo>
                  <a:lnTo>
                    <a:pt x="38559" y="83721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CustomShape 22"/>
            <p:cNvSpPr/>
            <p:nvPr/>
          </p:nvSpPr>
          <p:spPr>
            <a:xfrm>
              <a:off x="9497520" y="2543400"/>
              <a:ext cx="71280" cy="113400"/>
            </a:xfrm>
            <a:custGeom>
              <a:avLst/>
              <a:gdLst/>
              <a:ahLst/>
              <a:rect l="l" t="t" r="r" b="b"/>
              <a:pathLst>
                <a:path w="71848" h="114028">
                  <a:moveTo>
                    <a:pt x="0" y="72738"/>
                  </a:moveTo>
                  <a:cubicBezTo>
                    <a:pt x="0" y="64756"/>
                    <a:pt x="1557" y="57554"/>
                    <a:pt x="4730" y="51193"/>
                  </a:cubicBezTo>
                  <a:cubicBezTo>
                    <a:pt x="7843" y="44831"/>
                    <a:pt x="12214" y="39850"/>
                    <a:pt x="17842" y="36429"/>
                  </a:cubicBezTo>
                  <a:cubicBezTo>
                    <a:pt x="23411" y="32948"/>
                    <a:pt x="29817" y="31208"/>
                    <a:pt x="37002" y="31208"/>
                  </a:cubicBezTo>
                  <a:cubicBezTo>
                    <a:pt x="48079" y="31208"/>
                    <a:pt x="57060" y="35049"/>
                    <a:pt x="63886" y="42731"/>
                  </a:cubicBezTo>
                  <a:cubicBezTo>
                    <a:pt x="70711" y="50413"/>
                    <a:pt x="74184" y="60675"/>
                    <a:pt x="74184" y="73458"/>
                  </a:cubicBezTo>
                  <a:lnTo>
                    <a:pt x="74184" y="74419"/>
                  </a:lnTo>
                  <a:cubicBezTo>
                    <a:pt x="74184" y="82341"/>
                    <a:pt x="72687" y="89482"/>
                    <a:pt x="69634" y="95784"/>
                  </a:cubicBezTo>
                  <a:cubicBezTo>
                    <a:pt x="66580" y="102086"/>
                    <a:pt x="62269" y="107007"/>
                    <a:pt x="56641" y="110548"/>
                  </a:cubicBezTo>
                  <a:cubicBezTo>
                    <a:pt x="51013" y="114089"/>
                    <a:pt x="44487" y="115829"/>
                    <a:pt x="37182" y="115829"/>
                  </a:cubicBezTo>
                  <a:cubicBezTo>
                    <a:pt x="26165" y="115829"/>
                    <a:pt x="17184" y="111988"/>
                    <a:pt x="10358" y="104306"/>
                  </a:cubicBezTo>
                  <a:cubicBezTo>
                    <a:pt x="3533" y="96624"/>
                    <a:pt x="60" y="86422"/>
                    <a:pt x="60" y="73758"/>
                  </a:cubicBezTo>
                  <a:lnTo>
                    <a:pt x="60" y="72738"/>
                  </a:lnTo>
                  <a:close/>
                  <a:moveTo>
                    <a:pt x="63107" y="900"/>
                  </a:moveTo>
                  <a:cubicBezTo>
                    <a:pt x="63107" y="6362"/>
                    <a:pt x="61551" y="10743"/>
                    <a:pt x="58497" y="14104"/>
                  </a:cubicBezTo>
                  <a:cubicBezTo>
                    <a:pt x="55443" y="17464"/>
                    <a:pt x="51552" y="19145"/>
                    <a:pt x="46941" y="19145"/>
                  </a:cubicBezTo>
                  <a:cubicBezTo>
                    <a:pt x="44906" y="19145"/>
                    <a:pt x="43109" y="18905"/>
                    <a:pt x="41613" y="18365"/>
                  </a:cubicBezTo>
                  <a:cubicBezTo>
                    <a:pt x="40116" y="17884"/>
                    <a:pt x="38140" y="16804"/>
                    <a:pt x="35685" y="15244"/>
                  </a:cubicBezTo>
                  <a:cubicBezTo>
                    <a:pt x="33230" y="13683"/>
                    <a:pt x="31494" y="12723"/>
                    <a:pt x="30416" y="12423"/>
                  </a:cubicBezTo>
                  <a:cubicBezTo>
                    <a:pt x="29338" y="12123"/>
                    <a:pt x="28081" y="11943"/>
                    <a:pt x="26704" y="11943"/>
                  </a:cubicBezTo>
                  <a:cubicBezTo>
                    <a:pt x="24668" y="11943"/>
                    <a:pt x="22872" y="12723"/>
                    <a:pt x="21435" y="14344"/>
                  </a:cubicBezTo>
                  <a:cubicBezTo>
                    <a:pt x="19998" y="15964"/>
                    <a:pt x="19279" y="17944"/>
                    <a:pt x="19279" y="20405"/>
                  </a:cubicBezTo>
                  <a:lnTo>
                    <a:pt x="9939" y="19865"/>
                  </a:lnTo>
                  <a:cubicBezTo>
                    <a:pt x="9939" y="14464"/>
                    <a:pt x="11436" y="10023"/>
                    <a:pt x="14490" y="6542"/>
                  </a:cubicBezTo>
                  <a:cubicBezTo>
                    <a:pt x="17543" y="3001"/>
                    <a:pt x="21375" y="1260"/>
                    <a:pt x="26045" y="1260"/>
                  </a:cubicBezTo>
                  <a:cubicBezTo>
                    <a:pt x="27782" y="1260"/>
                    <a:pt x="29398" y="1500"/>
                    <a:pt x="30775" y="2041"/>
                  </a:cubicBezTo>
                  <a:cubicBezTo>
                    <a:pt x="32152" y="2521"/>
                    <a:pt x="34068" y="3541"/>
                    <a:pt x="36523" y="4981"/>
                  </a:cubicBezTo>
                  <a:cubicBezTo>
                    <a:pt x="38918" y="6422"/>
                    <a:pt x="40774" y="7382"/>
                    <a:pt x="42032" y="7862"/>
                  </a:cubicBezTo>
                  <a:cubicBezTo>
                    <a:pt x="43289" y="8342"/>
                    <a:pt x="44726" y="8522"/>
                    <a:pt x="46283" y="8522"/>
                  </a:cubicBezTo>
                  <a:cubicBezTo>
                    <a:pt x="48438" y="8522"/>
                    <a:pt x="50234" y="7682"/>
                    <a:pt x="51671" y="5941"/>
                  </a:cubicBezTo>
                  <a:cubicBezTo>
                    <a:pt x="53108" y="4261"/>
                    <a:pt x="53827" y="2221"/>
                    <a:pt x="53827" y="0"/>
                  </a:cubicBezTo>
                  <a:lnTo>
                    <a:pt x="63107" y="900"/>
                  </a:lnTo>
                  <a:close/>
                  <a:moveTo>
                    <a:pt x="13951" y="74419"/>
                  </a:moveTo>
                  <a:cubicBezTo>
                    <a:pt x="13951" y="83481"/>
                    <a:pt x="16046" y="90743"/>
                    <a:pt x="20237" y="96204"/>
                  </a:cubicBezTo>
                  <a:cubicBezTo>
                    <a:pt x="24429" y="101665"/>
                    <a:pt x="30057" y="104426"/>
                    <a:pt x="37062" y="104426"/>
                  </a:cubicBezTo>
                  <a:cubicBezTo>
                    <a:pt x="44127" y="104426"/>
                    <a:pt x="49755" y="101665"/>
                    <a:pt x="53947" y="96084"/>
                  </a:cubicBezTo>
                  <a:cubicBezTo>
                    <a:pt x="58138" y="90503"/>
                    <a:pt x="60174" y="82761"/>
                    <a:pt x="60174" y="72738"/>
                  </a:cubicBezTo>
                  <a:cubicBezTo>
                    <a:pt x="60174" y="63796"/>
                    <a:pt x="58078" y="56534"/>
                    <a:pt x="53827" y="50953"/>
                  </a:cubicBezTo>
                  <a:cubicBezTo>
                    <a:pt x="49576" y="45371"/>
                    <a:pt x="43948" y="42611"/>
                    <a:pt x="36942" y="42611"/>
                  </a:cubicBezTo>
                  <a:cubicBezTo>
                    <a:pt x="30057" y="42611"/>
                    <a:pt x="24548" y="45371"/>
                    <a:pt x="20297" y="50833"/>
                  </a:cubicBezTo>
                  <a:cubicBezTo>
                    <a:pt x="16106" y="56354"/>
                    <a:pt x="13951" y="64216"/>
                    <a:pt x="13951" y="74419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CustomShape 23"/>
            <p:cNvSpPr/>
            <p:nvPr/>
          </p:nvSpPr>
          <p:spPr>
            <a:xfrm>
              <a:off x="9585720" y="2574360"/>
              <a:ext cx="65160" cy="83160"/>
            </a:xfrm>
            <a:custGeom>
              <a:avLst/>
              <a:gdLst/>
              <a:ahLst/>
              <a:rect l="l" t="t" r="r" b="b"/>
              <a:pathLst>
                <a:path w="65861" h="84021">
                  <a:moveTo>
                    <a:pt x="37301" y="84621"/>
                  </a:moveTo>
                  <a:cubicBezTo>
                    <a:pt x="26285" y="84621"/>
                    <a:pt x="17304" y="80960"/>
                    <a:pt x="10358" y="73698"/>
                  </a:cubicBezTo>
                  <a:cubicBezTo>
                    <a:pt x="3413" y="66437"/>
                    <a:pt x="0" y="56714"/>
                    <a:pt x="0" y="44531"/>
                  </a:cubicBezTo>
                  <a:lnTo>
                    <a:pt x="0" y="42010"/>
                  </a:lnTo>
                  <a:cubicBezTo>
                    <a:pt x="0" y="33908"/>
                    <a:pt x="1557" y="26707"/>
                    <a:pt x="4610" y="20345"/>
                  </a:cubicBezTo>
                  <a:cubicBezTo>
                    <a:pt x="7664" y="13983"/>
                    <a:pt x="12035" y="9002"/>
                    <a:pt x="17543" y="5401"/>
                  </a:cubicBezTo>
                  <a:cubicBezTo>
                    <a:pt x="23111" y="1800"/>
                    <a:pt x="29099" y="0"/>
                    <a:pt x="35565" y="0"/>
                  </a:cubicBezTo>
                  <a:cubicBezTo>
                    <a:pt x="46163" y="0"/>
                    <a:pt x="54366" y="3481"/>
                    <a:pt x="60233" y="10503"/>
                  </a:cubicBezTo>
                  <a:cubicBezTo>
                    <a:pt x="66101" y="17464"/>
                    <a:pt x="69035" y="27487"/>
                    <a:pt x="69035" y="40510"/>
                  </a:cubicBezTo>
                  <a:lnTo>
                    <a:pt x="69035" y="46332"/>
                  </a:lnTo>
                  <a:lnTo>
                    <a:pt x="13891" y="46332"/>
                  </a:lnTo>
                  <a:cubicBezTo>
                    <a:pt x="14070" y="54374"/>
                    <a:pt x="16405" y="60855"/>
                    <a:pt x="20896" y="65836"/>
                  </a:cubicBezTo>
                  <a:cubicBezTo>
                    <a:pt x="25387" y="70818"/>
                    <a:pt x="31075" y="73278"/>
                    <a:pt x="38020" y="73278"/>
                  </a:cubicBezTo>
                  <a:cubicBezTo>
                    <a:pt x="42930" y="73278"/>
                    <a:pt x="47121" y="72258"/>
                    <a:pt x="50534" y="70278"/>
                  </a:cubicBezTo>
                  <a:cubicBezTo>
                    <a:pt x="53947" y="68297"/>
                    <a:pt x="56940" y="65596"/>
                    <a:pt x="59515" y="62296"/>
                  </a:cubicBezTo>
                  <a:lnTo>
                    <a:pt x="68017" y="68957"/>
                  </a:lnTo>
                  <a:cubicBezTo>
                    <a:pt x="61131" y="79400"/>
                    <a:pt x="50953" y="84621"/>
                    <a:pt x="37301" y="84621"/>
                  </a:cubicBezTo>
                  <a:close/>
                  <a:moveTo>
                    <a:pt x="35565" y="11463"/>
                  </a:moveTo>
                  <a:cubicBezTo>
                    <a:pt x="29937" y="11463"/>
                    <a:pt x="25207" y="13503"/>
                    <a:pt x="21435" y="17584"/>
                  </a:cubicBezTo>
                  <a:cubicBezTo>
                    <a:pt x="17603" y="21665"/>
                    <a:pt x="15268" y="27427"/>
                    <a:pt x="14370" y="34809"/>
                  </a:cubicBezTo>
                  <a:lnTo>
                    <a:pt x="55144" y="34809"/>
                  </a:lnTo>
                  <a:lnTo>
                    <a:pt x="55144" y="33728"/>
                  </a:lnTo>
                  <a:cubicBezTo>
                    <a:pt x="54725" y="26647"/>
                    <a:pt x="52809" y="21125"/>
                    <a:pt x="49396" y="17224"/>
                  </a:cubicBezTo>
                  <a:cubicBezTo>
                    <a:pt x="45983" y="13383"/>
                    <a:pt x="41373" y="11463"/>
                    <a:pt x="35565" y="11463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CustomShape 24"/>
            <p:cNvSpPr/>
            <p:nvPr/>
          </p:nvSpPr>
          <p:spPr>
            <a:xfrm>
              <a:off x="9667440" y="2574360"/>
              <a:ext cx="59040" cy="83160"/>
            </a:xfrm>
            <a:custGeom>
              <a:avLst/>
              <a:gdLst/>
              <a:ahLst/>
              <a:rect l="l" t="t" r="r" b="b"/>
              <a:pathLst>
                <a:path w="59874" h="84021">
                  <a:moveTo>
                    <a:pt x="50893" y="61515"/>
                  </a:moveTo>
                  <a:cubicBezTo>
                    <a:pt x="50893" y="57734"/>
                    <a:pt x="49456" y="54794"/>
                    <a:pt x="46642" y="52753"/>
                  </a:cubicBezTo>
                  <a:cubicBezTo>
                    <a:pt x="43828" y="50713"/>
                    <a:pt x="38858" y="48852"/>
                    <a:pt x="31793" y="47352"/>
                  </a:cubicBezTo>
                  <a:cubicBezTo>
                    <a:pt x="24728" y="45851"/>
                    <a:pt x="19160" y="44051"/>
                    <a:pt x="15028" y="41890"/>
                  </a:cubicBezTo>
                  <a:cubicBezTo>
                    <a:pt x="10897" y="39790"/>
                    <a:pt x="7843" y="37269"/>
                    <a:pt x="5868" y="34329"/>
                  </a:cubicBezTo>
                  <a:cubicBezTo>
                    <a:pt x="3892" y="31388"/>
                    <a:pt x="2874" y="27967"/>
                    <a:pt x="2874" y="23946"/>
                  </a:cubicBezTo>
                  <a:cubicBezTo>
                    <a:pt x="2874" y="17284"/>
                    <a:pt x="5688" y="11583"/>
                    <a:pt x="11316" y="6962"/>
                  </a:cubicBezTo>
                  <a:cubicBezTo>
                    <a:pt x="16944" y="2341"/>
                    <a:pt x="24189" y="0"/>
                    <a:pt x="32931" y="0"/>
                  </a:cubicBezTo>
                  <a:cubicBezTo>
                    <a:pt x="42151" y="0"/>
                    <a:pt x="49636" y="2401"/>
                    <a:pt x="55384" y="7142"/>
                  </a:cubicBezTo>
                  <a:cubicBezTo>
                    <a:pt x="61132" y="11943"/>
                    <a:pt x="64005" y="18005"/>
                    <a:pt x="64005" y="25446"/>
                  </a:cubicBezTo>
                  <a:lnTo>
                    <a:pt x="49995" y="25446"/>
                  </a:lnTo>
                  <a:cubicBezTo>
                    <a:pt x="49995" y="21605"/>
                    <a:pt x="48378" y="18305"/>
                    <a:pt x="45145" y="15544"/>
                  </a:cubicBezTo>
                  <a:cubicBezTo>
                    <a:pt x="41912" y="12783"/>
                    <a:pt x="37840" y="11403"/>
                    <a:pt x="32931" y="11403"/>
                  </a:cubicBezTo>
                  <a:cubicBezTo>
                    <a:pt x="27842" y="11403"/>
                    <a:pt x="23890" y="12483"/>
                    <a:pt x="21016" y="14704"/>
                  </a:cubicBezTo>
                  <a:cubicBezTo>
                    <a:pt x="18142" y="16924"/>
                    <a:pt x="16705" y="19805"/>
                    <a:pt x="16705" y="23406"/>
                  </a:cubicBezTo>
                  <a:cubicBezTo>
                    <a:pt x="16705" y="26767"/>
                    <a:pt x="18022" y="29287"/>
                    <a:pt x="20717" y="31028"/>
                  </a:cubicBezTo>
                  <a:cubicBezTo>
                    <a:pt x="23351" y="32708"/>
                    <a:pt x="28201" y="34389"/>
                    <a:pt x="35146" y="35949"/>
                  </a:cubicBezTo>
                  <a:cubicBezTo>
                    <a:pt x="42092" y="37509"/>
                    <a:pt x="47720" y="39370"/>
                    <a:pt x="52031" y="41530"/>
                  </a:cubicBezTo>
                  <a:cubicBezTo>
                    <a:pt x="56342" y="43691"/>
                    <a:pt x="59515" y="46272"/>
                    <a:pt x="61611" y="49332"/>
                  </a:cubicBezTo>
                  <a:cubicBezTo>
                    <a:pt x="63706" y="52393"/>
                    <a:pt x="64724" y="56054"/>
                    <a:pt x="64724" y="60435"/>
                  </a:cubicBezTo>
                  <a:cubicBezTo>
                    <a:pt x="64724" y="67757"/>
                    <a:pt x="61790" y="73578"/>
                    <a:pt x="55982" y="77959"/>
                  </a:cubicBezTo>
                  <a:cubicBezTo>
                    <a:pt x="50175" y="82341"/>
                    <a:pt x="42631" y="84561"/>
                    <a:pt x="33350" y="84561"/>
                  </a:cubicBezTo>
                  <a:cubicBezTo>
                    <a:pt x="26824" y="84561"/>
                    <a:pt x="21076" y="83421"/>
                    <a:pt x="16046" y="81080"/>
                  </a:cubicBezTo>
                  <a:cubicBezTo>
                    <a:pt x="11017" y="78740"/>
                    <a:pt x="7125" y="75559"/>
                    <a:pt x="4251" y="71418"/>
                  </a:cubicBezTo>
                  <a:cubicBezTo>
                    <a:pt x="1437" y="67277"/>
                    <a:pt x="0" y="62776"/>
                    <a:pt x="0" y="57974"/>
                  </a:cubicBezTo>
                  <a:lnTo>
                    <a:pt x="13951" y="57974"/>
                  </a:lnTo>
                  <a:cubicBezTo>
                    <a:pt x="14190" y="62656"/>
                    <a:pt x="16046" y="66377"/>
                    <a:pt x="19579" y="69077"/>
                  </a:cubicBezTo>
                  <a:cubicBezTo>
                    <a:pt x="23052" y="71838"/>
                    <a:pt x="27662" y="73218"/>
                    <a:pt x="33410" y="73218"/>
                  </a:cubicBezTo>
                  <a:cubicBezTo>
                    <a:pt x="38679" y="73218"/>
                    <a:pt x="42930" y="72138"/>
                    <a:pt x="46103" y="70038"/>
                  </a:cubicBezTo>
                  <a:cubicBezTo>
                    <a:pt x="49276" y="67937"/>
                    <a:pt x="50893" y="65116"/>
                    <a:pt x="50893" y="61515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29" name="" descr=""/>
          <p:cNvPicPr/>
          <p:nvPr/>
        </p:nvPicPr>
        <p:blipFill>
          <a:blip r:embed="rId3"/>
          <a:stretch/>
        </p:blipFill>
        <p:spPr>
          <a:xfrm>
            <a:off x="6840000" y="2304000"/>
            <a:ext cx="5038200" cy="2004120"/>
          </a:xfrm>
          <a:prstGeom prst="rect">
            <a:avLst/>
          </a:prstGeom>
          <a:ln>
            <a:noFill/>
          </a:ln>
        </p:spPr>
      </p:pic>
      <p:sp>
        <p:nvSpPr>
          <p:cNvPr id="230" name="CustomShape 25"/>
          <p:cNvSpPr/>
          <p:nvPr/>
        </p:nvSpPr>
        <p:spPr>
          <a:xfrm>
            <a:off x="438840" y="1887840"/>
            <a:ext cx="5067360" cy="456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456480">
              <a:lnSpc>
                <a:spcPct val="100000"/>
              </a:lnSpc>
              <a:spcAft>
                <a:spcPts val="1800"/>
              </a:spcAft>
              <a:buSzPct val="100051"/>
              <a:buBlip>
                <a:blip r:embed="rId4"/>
              </a:buBlip>
            </a:pPr>
            <a:r>
              <a:rPr b="0" lang="pt-BR" sz="1600" spc="-1" strike="noStrike">
                <a:solidFill>
                  <a:srgbClr val="ffffff"/>
                </a:solidFill>
                <a:latin typeface="Segoe UI"/>
                <a:ea typeface="DejaVu Sans"/>
              </a:rPr>
              <a:t>[Riscos] - Listas de riscos relacionados ao investimento.</a:t>
            </a:r>
            <a:endParaRPr b="0" lang="pt-BR" sz="16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Aft>
                <a:spcPts val="1800"/>
              </a:spcAft>
              <a:buSzPct val="100051"/>
              <a:buBlip>
                <a:blip r:embed="rId5"/>
              </a:buBlip>
            </a:pPr>
            <a:r>
              <a:rPr b="0" lang="pt-BR" sz="1600" spc="-1" strike="noStrike">
                <a:solidFill>
                  <a:srgbClr val="ffffff"/>
                </a:solidFill>
                <a:latin typeface="Segoe UI"/>
                <a:ea typeface="DejaVu Sans"/>
              </a:rPr>
              <a:t>[Riscos] - Valor estimado de prejuízo.</a:t>
            </a:r>
            <a:endParaRPr b="0" lang="pt-BR" sz="16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Aft>
                <a:spcPts val="1800"/>
              </a:spcAft>
              <a:buSzPct val="100051"/>
              <a:buBlip>
                <a:blip r:embed="rId6"/>
              </a:buBlip>
            </a:pPr>
            <a:r>
              <a:rPr b="0" lang="pt-BR" sz="1600" spc="-1" strike="noStrike">
                <a:solidFill>
                  <a:srgbClr val="ffffff"/>
                </a:solidFill>
                <a:latin typeface="Segoe UI"/>
                <a:ea typeface="DejaVu Sans"/>
              </a:rPr>
              <a:t>[Riscos] - Processo de Governança.</a:t>
            </a:r>
            <a:endParaRPr b="0" lang="pt-BR" sz="16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Aft>
                <a:spcPts val="1800"/>
              </a:spcAft>
              <a:buSzPct val="100051"/>
              <a:buBlip>
                <a:blip r:embed="rId7"/>
              </a:buBlip>
            </a:pPr>
            <a:r>
              <a:rPr b="0" lang="pt-BR" sz="1600" spc="-1" strike="noStrike">
                <a:solidFill>
                  <a:srgbClr val="ffffff"/>
                </a:solidFill>
                <a:latin typeface="Segoe UI"/>
                <a:ea typeface="DejaVu Sans"/>
              </a:rPr>
              <a:t>[Riscos] - Controles de acesso e processos de auditoria que esse investimento necessitará.</a:t>
            </a:r>
            <a:endParaRPr b="0" lang="pt-BR" sz="16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Aft>
                <a:spcPts val="1800"/>
              </a:spcAft>
              <a:buSzPct val="100051"/>
              <a:buBlip>
                <a:blip r:embed="rId8"/>
              </a:buBlip>
            </a:pPr>
            <a:r>
              <a:rPr b="0" lang="pt-BR" sz="1600" spc="-1" strike="noStrike">
                <a:solidFill>
                  <a:srgbClr val="ffffff"/>
                </a:solidFill>
                <a:latin typeface="Segoe UI"/>
                <a:ea typeface="DejaVu Sans"/>
              </a:rPr>
              <a:t>[Riscos] - Possíveis gastos com suporte. ***</a:t>
            </a:r>
            <a:endParaRPr b="0" lang="pt-BR" sz="16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Aft>
                <a:spcPts val="1800"/>
              </a:spcAft>
              <a:buSzPct val="100051"/>
              <a:buBlip>
                <a:blip r:embed="rId9"/>
              </a:buBlip>
            </a:pPr>
            <a:r>
              <a:rPr b="0" lang="pt-BR" sz="1600" spc="-1" strike="noStrike">
                <a:solidFill>
                  <a:srgbClr val="ffffff"/>
                </a:solidFill>
                <a:latin typeface="Segoe UI"/>
                <a:ea typeface="DejaVu Sans"/>
              </a:rPr>
              <a:t>[Benefícios] - Lista de melhorias que esse investimento irá causar.</a:t>
            </a:r>
            <a:endParaRPr b="0" lang="pt-BR" sz="16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Aft>
                <a:spcPts val="1800"/>
              </a:spcAft>
              <a:buSzPct val="100051"/>
              <a:buBlip>
                <a:blip r:embed="rId10"/>
              </a:buBlip>
            </a:pPr>
            <a:r>
              <a:rPr b="0" lang="pt-BR" sz="1600" spc="-1" strike="noStrike">
                <a:solidFill>
                  <a:srgbClr val="ffffff"/>
                </a:solidFill>
                <a:latin typeface="Segoe UI"/>
                <a:ea typeface="DejaVu Sans"/>
              </a:rPr>
              <a:t>[Benefícios] - Valor estimado de receita ou melhoria na produtividade.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roup 1"/>
          <p:cNvGrpSpPr/>
          <p:nvPr/>
        </p:nvGrpSpPr>
        <p:grpSpPr>
          <a:xfrm>
            <a:off x="0" y="0"/>
            <a:ext cx="6280560" cy="6857280"/>
            <a:chOff x="0" y="0"/>
            <a:chExt cx="6280560" cy="6857280"/>
          </a:xfrm>
        </p:grpSpPr>
        <p:pic>
          <p:nvPicPr>
            <p:cNvPr id="232" name="Gráfico 20_2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6280560" cy="6857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3" name="Gráfico 21_1" descr=""/>
            <p:cNvPicPr/>
            <p:nvPr/>
          </p:nvPicPr>
          <p:blipFill>
            <a:blip r:embed="rId2">
              <a:alphaModFix amt="75000"/>
            </a:blip>
            <a:srcRect l="50625" t="33728" r="36872" b="52885"/>
            <a:stretch/>
          </p:blipFill>
          <p:spPr>
            <a:xfrm>
              <a:off x="0" y="0"/>
              <a:ext cx="6280560" cy="68572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34" name="CustomShape 2"/>
          <p:cNvSpPr/>
          <p:nvPr/>
        </p:nvSpPr>
        <p:spPr>
          <a:xfrm>
            <a:off x="942840" y="2103840"/>
            <a:ext cx="5067360" cy="456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456480">
              <a:lnSpc>
                <a:spcPct val="100000"/>
              </a:lnSpc>
              <a:spcAft>
                <a:spcPts val="1800"/>
              </a:spcAft>
              <a:buSzPct val="100051"/>
              <a:buBlip>
                <a:blip r:embed="rId3"/>
              </a:buBlip>
            </a:pPr>
            <a:r>
              <a:rPr b="0" lang="pt-BR" sz="1600" spc="-1" strike="noStrike">
                <a:solidFill>
                  <a:srgbClr val="ffffff"/>
                </a:solidFill>
                <a:latin typeface="Segoe UI"/>
                <a:ea typeface="DejaVu Sans"/>
              </a:rPr>
              <a:t>Quem está solicitando esse investimento?</a:t>
            </a:r>
            <a:endParaRPr b="0" lang="pt-BR" sz="16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Aft>
                <a:spcPts val="1800"/>
              </a:spcAft>
              <a:buSzPct val="100051"/>
              <a:buBlip>
                <a:blip r:embed="rId4"/>
              </a:buBlip>
            </a:pPr>
            <a:r>
              <a:rPr b="0" lang="pt-BR" sz="1600" spc="-1" strike="noStrike">
                <a:solidFill>
                  <a:srgbClr val="ffffff"/>
                </a:solidFill>
                <a:latin typeface="Segoe UI"/>
                <a:ea typeface="DejaVu Sans"/>
              </a:rPr>
              <a:t>Qual é a relação do solicitante com o fornecedor?</a:t>
            </a:r>
            <a:endParaRPr b="0" lang="pt-BR" sz="16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Aft>
                <a:spcPts val="1800"/>
              </a:spcAft>
              <a:buSzPct val="100051"/>
              <a:buBlip>
                <a:blip r:embed="rId5"/>
              </a:buBlip>
            </a:pPr>
            <a:r>
              <a:rPr b="0" lang="pt-BR" sz="1600" spc="-1" strike="noStrike">
                <a:solidFill>
                  <a:srgbClr val="ffffff"/>
                </a:solidFill>
                <a:latin typeface="Segoe UI"/>
                <a:ea typeface="DejaVu Sans"/>
              </a:rPr>
              <a:t>Qual é a relação do time do solicitante com o fornecedor?</a:t>
            </a:r>
            <a:endParaRPr b="0" lang="pt-BR" sz="16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Aft>
                <a:spcPts val="1800"/>
              </a:spcAft>
              <a:buSzPct val="100051"/>
              <a:buBlip>
                <a:blip r:embed="rId6"/>
              </a:buBlip>
            </a:pPr>
            <a:r>
              <a:rPr b="0" lang="pt-BR" sz="1600" spc="-1" strike="noStrike">
                <a:solidFill>
                  <a:srgbClr val="ffffff"/>
                </a:solidFill>
                <a:latin typeface="Segoe UI"/>
                <a:ea typeface="DejaVu Sans"/>
              </a:rPr>
              <a:t>Quem que está realizando as negociações?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72000" y="360000"/>
            <a:ext cx="6136560" cy="12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pt-BR" sz="4000" spc="-1" strike="noStrike">
                <a:solidFill>
                  <a:srgbClr val="ffffff"/>
                </a:solidFill>
                <a:latin typeface="Segoe UI"/>
              </a:rPr>
              <a:t>Mapa de conflito de interesses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236" name="Group 4"/>
          <p:cNvGrpSpPr/>
          <p:nvPr/>
        </p:nvGrpSpPr>
        <p:grpSpPr>
          <a:xfrm>
            <a:off x="8145360" y="2540160"/>
            <a:ext cx="1581120" cy="147600"/>
            <a:chOff x="8145360" y="2540160"/>
            <a:chExt cx="1581120" cy="147600"/>
          </a:xfrm>
        </p:grpSpPr>
        <p:sp>
          <p:nvSpPr>
            <p:cNvPr id="237" name="CustomShape 5"/>
            <p:cNvSpPr/>
            <p:nvPr/>
          </p:nvSpPr>
          <p:spPr>
            <a:xfrm>
              <a:off x="8145360" y="2546280"/>
              <a:ext cx="83160" cy="107280"/>
            </a:xfrm>
            <a:custGeom>
              <a:avLst/>
              <a:gdLst/>
              <a:ahLst/>
              <a:rect l="l" t="t" r="r" b="b"/>
              <a:pathLst>
                <a:path w="83823" h="108027">
                  <a:moveTo>
                    <a:pt x="84303" y="76459"/>
                  </a:moveTo>
                  <a:cubicBezTo>
                    <a:pt x="82926" y="88102"/>
                    <a:pt x="78675" y="97044"/>
                    <a:pt x="71490" y="103346"/>
                  </a:cubicBezTo>
                  <a:cubicBezTo>
                    <a:pt x="64305" y="109647"/>
                    <a:pt x="54725" y="112828"/>
                    <a:pt x="42810" y="112828"/>
                  </a:cubicBezTo>
                  <a:cubicBezTo>
                    <a:pt x="29877" y="112828"/>
                    <a:pt x="19519" y="108147"/>
                    <a:pt x="11675" y="98845"/>
                  </a:cubicBezTo>
                  <a:cubicBezTo>
                    <a:pt x="3892" y="89542"/>
                    <a:pt x="0" y="77119"/>
                    <a:pt x="0" y="61515"/>
                  </a:cubicBezTo>
                  <a:lnTo>
                    <a:pt x="0" y="51013"/>
                  </a:lnTo>
                  <a:cubicBezTo>
                    <a:pt x="0" y="40810"/>
                    <a:pt x="1796" y="31808"/>
                    <a:pt x="5449" y="24066"/>
                  </a:cubicBezTo>
                  <a:cubicBezTo>
                    <a:pt x="9101" y="16324"/>
                    <a:pt x="14250" y="10383"/>
                    <a:pt x="20896" y="6242"/>
                  </a:cubicBezTo>
                  <a:cubicBezTo>
                    <a:pt x="27542" y="2101"/>
                    <a:pt x="35266" y="0"/>
                    <a:pt x="44067" y="0"/>
                  </a:cubicBezTo>
                  <a:cubicBezTo>
                    <a:pt x="55683" y="0"/>
                    <a:pt x="65023" y="3241"/>
                    <a:pt x="72088" y="9782"/>
                  </a:cubicBezTo>
                  <a:cubicBezTo>
                    <a:pt x="79094" y="16324"/>
                    <a:pt x="83225" y="25326"/>
                    <a:pt x="84363" y="36849"/>
                  </a:cubicBezTo>
                  <a:lnTo>
                    <a:pt x="69813" y="36849"/>
                  </a:lnTo>
                  <a:cubicBezTo>
                    <a:pt x="68556" y="28087"/>
                    <a:pt x="65802" y="21725"/>
                    <a:pt x="61670" y="17764"/>
                  </a:cubicBezTo>
                  <a:cubicBezTo>
                    <a:pt x="57539" y="13803"/>
                    <a:pt x="51612" y="11883"/>
                    <a:pt x="44127" y="11883"/>
                  </a:cubicBezTo>
                  <a:cubicBezTo>
                    <a:pt x="34907" y="11883"/>
                    <a:pt x="27662" y="15304"/>
                    <a:pt x="22393" y="22146"/>
                  </a:cubicBezTo>
                  <a:cubicBezTo>
                    <a:pt x="17124" y="28987"/>
                    <a:pt x="14549" y="38710"/>
                    <a:pt x="14549" y="51373"/>
                  </a:cubicBezTo>
                  <a:lnTo>
                    <a:pt x="14549" y="61995"/>
                  </a:lnTo>
                  <a:cubicBezTo>
                    <a:pt x="14549" y="73938"/>
                    <a:pt x="17004" y="83421"/>
                    <a:pt x="21974" y="90443"/>
                  </a:cubicBezTo>
                  <a:cubicBezTo>
                    <a:pt x="26943" y="97464"/>
                    <a:pt x="33889" y="101005"/>
                    <a:pt x="42810" y="101005"/>
                  </a:cubicBezTo>
                  <a:cubicBezTo>
                    <a:pt x="50833" y="101005"/>
                    <a:pt x="57000" y="99205"/>
                    <a:pt x="61311" y="95544"/>
                  </a:cubicBezTo>
                  <a:cubicBezTo>
                    <a:pt x="65622" y="91883"/>
                    <a:pt x="68436" y="85521"/>
                    <a:pt x="69873" y="76519"/>
                  </a:cubicBezTo>
                  <a:lnTo>
                    <a:pt x="84303" y="76519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CustomShape 6"/>
            <p:cNvSpPr/>
            <p:nvPr/>
          </p:nvSpPr>
          <p:spPr>
            <a:xfrm>
              <a:off x="8243640" y="2574360"/>
              <a:ext cx="65160" cy="83160"/>
            </a:xfrm>
            <a:custGeom>
              <a:avLst/>
              <a:gdLst/>
              <a:ahLst/>
              <a:rect l="l" t="t" r="r" b="b"/>
              <a:pathLst>
                <a:path w="65861" h="84021">
                  <a:moveTo>
                    <a:pt x="37302" y="84621"/>
                  </a:moveTo>
                  <a:cubicBezTo>
                    <a:pt x="26285" y="84621"/>
                    <a:pt x="17304" y="80960"/>
                    <a:pt x="10358" y="73698"/>
                  </a:cubicBezTo>
                  <a:cubicBezTo>
                    <a:pt x="3413" y="66437"/>
                    <a:pt x="0" y="56714"/>
                    <a:pt x="0" y="44531"/>
                  </a:cubicBezTo>
                  <a:lnTo>
                    <a:pt x="0" y="42010"/>
                  </a:lnTo>
                  <a:cubicBezTo>
                    <a:pt x="0" y="33908"/>
                    <a:pt x="1557" y="26707"/>
                    <a:pt x="4610" y="20345"/>
                  </a:cubicBezTo>
                  <a:cubicBezTo>
                    <a:pt x="7664" y="13983"/>
                    <a:pt x="12035" y="9002"/>
                    <a:pt x="17543" y="5401"/>
                  </a:cubicBezTo>
                  <a:cubicBezTo>
                    <a:pt x="23111" y="1800"/>
                    <a:pt x="29099" y="0"/>
                    <a:pt x="35565" y="0"/>
                  </a:cubicBezTo>
                  <a:cubicBezTo>
                    <a:pt x="46163" y="0"/>
                    <a:pt x="54366" y="3481"/>
                    <a:pt x="60233" y="10503"/>
                  </a:cubicBezTo>
                  <a:cubicBezTo>
                    <a:pt x="66101" y="17464"/>
                    <a:pt x="69035" y="27487"/>
                    <a:pt x="69035" y="40510"/>
                  </a:cubicBezTo>
                  <a:lnTo>
                    <a:pt x="69035" y="46332"/>
                  </a:lnTo>
                  <a:lnTo>
                    <a:pt x="13891" y="46332"/>
                  </a:lnTo>
                  <a:cubicBezTo>
                    <a:pt x="14070" y="54374"/>
                    <a:pt x="16406" y="60855"/>
                    <a:pt x="20896" y="65836"/>
                  </a:cubicBezTo>
                  <a:cubicBezTo>
                    <a:pt x="25387" y="70818"/>
                    <a:pt x="31075" y="73278"/>
                    <a:pt x="38020" y="73278"/>
                  </a:cubicBezTo>
                  <a:cubicBezTo>
                    <a:pt x="42930" y="73278"/>
                    <a:pt x="47121" y="72258"/>
                    <a:pt x="50534" y="70278"/>
                  </a:cubicBezTo>
                  <a:cubicBezTo>
                    <a:pt x="53947" y="68297"/>
                    <a:pt x="56940" y="65596"/>
                    <a:pt x="59515" y="62296"/>
                  </a:cubicBezTo>
                  <a:lnTo>
                    <a:pt x="68017" y="68957"/>
                  </a:lnTo>
                  <a:cubicBezTo>
                    <a:pt x="61191" y="79400"/>
                    <a:pt x="50953" y="84621"/>
                    <a:pt x="37302" y="84621"/>
                  </a:cubicBezTo>
                  <a:close/>
                  <a:moveTo>
                    <a:pt x="35565" y="11463"/>
                  </a:moveTo>
                  <a:cubicBezTo>
                    <a:pt x="29937" y="11463"/>
                    <a:pt x="25207" y="13503"/>
                    <a:pt x="21435" y="17584"/>
                  </a:cubicBezTo>
                  <a:cubicBezTo>
                    <a:pt x="17603" y="21665"/>
                    <a:pt x="15268" y="27427"/>
                    <a:pt x="14370" y="34809"/>
                  </a:cubicBezTo>
                  <a:lnTo>
                    <a:pt x="55144" y="34809"/>
                  </a:lnTo>
                  <a:lnTo>
                    <a:pt x="55144" y="33728"/>
                  </a:lnTo>
                  <a:cubicBezTo>
                    <a:pt x="54725" y="26647"/>
                    <a:pt x="52809" y="21125"/>
                    <a:pt x="49396" y="17224"/>
                  </a:cubicBezTo>
                  <a:cubicBezTo>
                    <a:pt x="45983" y="13383"/>
                    <a:pt x="41373" y="11463"/>
                    <a:pt x="35565" y="11463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CustomShape 7"/>
            <p:cNvSpPr/>
            <p:nvPr/>
          </p:nvSpPr>
          <p:spPr>
            <a:xfrm>
              <a:off x="8328960" y="2574360"/>
              <a:ext cx="59040" cy="77400"/>
            </a:xfrm>
            <a:custGeom>
              <a:avLst/>
              <a:gdLst/>
              <a:ahLst/>
              <a:rect l="l" t="t" r="r" b="b"/>
              <a:pathLst>
                <a:path w="59874" h="78019">
                  <a:moveTo>
                    <a:pt x="13172" y="1500"/>
                  </a:moveTo>
                  <a:lnTo>
                    <a:pt x="13651" y="11763"/>
                  </a:lnTo>
                  <a:cubicBezTo>
                    <a:pt x="19878" y="3901"/>
                    <a:pt x="28021" y="0"/>
                    <a:pt x="38020" y="0"/>
                  </a:cubicBezTo>
                  <a:cubicBezTo>
                    <a:pt x="55204" y="0"/>
                    <a:pt x="63886" y="9722"/>
                    <a:pt x="64065" y="29167"/>
                  </a:cubicBezTo>
                  <a:lnTo>
                    <a:pt x="64065" y="83121"/>
                  </a:lnTo>
                  <a:lnTo>
                    <a:pt x="50115" y="83121"/>
                  </a:lnTo>
                  <a:lnTo>
                    <a:pt x="50115" y="29107"/>
                  </a:lnTo>
                  <a:cubicBezTo>
                    <a:pt x="50055" y="23226"/>
                    <a:pt x="48738" y="18845"/>
                    <a:pt x="46103" y="16084"/>
                  </a:cubicBezTo>
                  <a:cubicBezTo>
                    <a:pt x="43469" y="13263"/>
                    <a:pt x="39337" y="11883"/>
                    <a:pt x="33829" y="11883"/>
                  </a:cubicBezTo>
                  <a:cubicBezTo>
                    <a:pt x="29338" y="11883"/>
                    <a:pt x="25327" y="13083"/>
                    <a:pt x="21914" y="15484"/>
                  </a:cubicBezTo>
                  <a:cubicBezTo>
                    <a:pt x="18501" y="17884"/>
                    <a:pt x="15867" y="21065"/>
                    <a:pt x="13951" y="24966"/>
                  </a:cubicBezTo>
                  <a:lnTo>
                    <a:pt x="13951" y="83121"/>
                  </a:lnTo>
                  <a:lnTo>
                    <a:pt x="0" y="83121"/>
                  </a:lnTo>
                  <a:lnTo>
                    <a:pt x="0" y="1500"/>
                  </a:lnTo>
                  <a:lnTo>
                    <a:pt x="13172" y="1500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CustomShape 8"/>
            <p:cNvSpPr/>
            <p:nvPr/>
          </p:nvSpPr>
          <p:spPr>
            <a:xfrm>
              <a:off x="8404200" y="2556360"/>
              <a:ext cx="41040" cy="101160"/>
            </a:xfrm>
            <a:custGeom>
              <a:avLst/>
              <a:gdLst/>
              <a:ahLst/>
              <a:rect l="l" t="t" r="r" b="b"/>
              <a:pathLst>
                <a:path w="41911" h="102025">
                  <a:moveTo>
                    <a:pt x="28740" y="0"/>
                  </a:moveTo>
                  <a:lnTo>
                    <a:pt x="28740" y="19745"/>
                  </a:lnTo>
                  <a:lnTo>
                    <a:pt x="43948" y="19745"/>
                  </a:lnTo>
                  <a:lnTo>
                    <a:pt x="43948" y="30548"/>
                  </a:lnTo>
                  <a:lnTo>
                    <a:pt x="28740" y="30548"/>
                  </a:lnTo>
                  <a:lnTo>
                    <a:pt x="28740" y="81200"/>
                  </a:lnTo>
                  <a:cubicBezTo>
                    <a:pt x="28740" y="84501"/>
                    <a:pt x="29398" y="86902"/>
                    <a:pt x="30775" y="88582"/>
                  </a:cubicBezTo>
                  <a:cubicBezTo>
                    <a:pt x="32152" y="90203"/>
                    <a:pt x="34428" y="91043"/>
                    <a:pt x="37721" y="91043"/>
                  </a:cubicBezTo>
                  <a:cubicBezTo>
                    <a:pt x="39337" y="91043"/>
                    <a:pt x="41553" y="90743"/>
                    <a:pt x="44367" y="90143"/>
                  </a:cubicBezTo>
                  <a:lnTo>
                    <a:pt x="44367" y="101365"/>
                  </a:lnTo>
                  <a:cubicBezTo>
                    <a:pt x="40714" y="102386"/>
                    <a:pt x="37122" y="102866"/>
                    <a:pt x="33649" y="102866"/>
                  </a:cubicBezTo>
                  <a:cubicBezTo>
                    <a:pt x="27422" y="102866"/>
                    <a:pt x="22752" y="101005"/>
                    <a:pt x="19579" y="97224"/>
                  </a:cubicBezTo>
                  <a:cubicBezTo>
                    <a:pt x="16406" y="93443"/>
                    <a:pt x="14849" y="88102"/>
                    <a:pt x="14849" y="81140"/>
                  </a:cubicBezTo>
                  <a:lnTo>
                    <a:pt x="14849" y="30548"/>
                  </a:lnTo>
                  <a:lnTo>
                    <a:pt x="0" y="30548"/>
                  </a:lnTo>
                  <a:lnTo>
                    <a:pt x="0" y="19745"/>
                  </a:lnTo>
                  <a:lnTo>
                    <a:pt x="14849" y="19745"/>
                  </a:lnTo>
                  <a:lnTo>
                    <a:pt x="14849" y="0"/>
                  </a:lnTo>
                  <a:lnTo>
                    <a:pt x="28740" y="0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CustomShape 9"/>
            <p:cNvSpPr/>
            <p:nvPr/>
          </p:nvSpPr>
          <p:spPr>
            <a:xfrm>
              <a:off x="8464320" y="2574360"/>
              <a:ext cx="35280" cy="77400"/>
            </a:xfrm>
            <a:custGeom>
              <a:avLst/>
              <a:gdLst/>
              <a:ahLst/>
              <a:rect l="l" t="t" r="r" b="b"/>
              <a:pathLst>
                <a:path w="35924" h="78019">
                  <a:moveTo>
                    <a:pt x="39337" y="14044"/>
                  </a:moveTo>
                  <a:cubicBezTo>
                    <a:pt x="37242" y="13683"/>
                    <a:pt x="34966" y="13503"/>
                    <a:pt x="32512" y="13503"/>
                  </a:cubicBezTo>
                  <a:cubicBezTo>
                    <a:pt x="23351" y="13503"/>
                    <a:pt x="17184" y="17404"/>
                    <a:pt x="13951" y="25206"/>
                  </a:cubicBezTo>
                  <a:lnTo>
                    <a:pt x="13951" y="83121"/>
                  </a:lnTo>
                  <a:lnTo>
                    <a:pt x="0" y="83121"/>
                  </a:lnTo>
                  <a:lnTo>
                    <a:pt x="0" y="1500"/>
                  </a:lnTo>
                  <a:lnTo>
                    <a:pt x="13532" y="1500"/>
                  </a:lnTo>
                  <a:lnTo>
                    <a:pt x="13771" y="10923"/>
                  </a:lnTo>
                  <a:cubicBezTo>
                    <a:pt x="18321" y="3661"/>
                    <a:pt x="24788" y="0"/>
                    <a:pt x="33170" y="0"/>
                  </a:cubicBezTo>
                  <a:cubicBezTo>
                    <a:pt x="35865" y="0"/>
                    <a:pt x="37960" y="360"/>
                    <a:pt x="39337" y="1080"/>
                  </a:cubicBezTo>
                  <a:lnTo>
                    <a:pt x="39337" y="14044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" name="CustomShape 10"/>
            <p:cNvSpPr/>
            <p:nvPr/>
          </p:nvSpPr>
          <p:spPr>
            <a:xfrm>
              <a:off x="8511120" y="2574360"/>
              <a:ext cx="65160" cy="83160"/>
            </a:xfrm>
            <a:custGeom>
              <a:avLst/>
              <a:gdLst/>
              <a:ahLst/>
              <a:rect l="l" t="t" r="r" b="b"/>
              <a:pathLst>
                <a:path w="65861" h="84021">
                  <a:moveTo>
                    <a:pt x="52629" y="83121"/>
                  </a:moveTo>
                  <a:cubicBezTo>
                    <a:pt x="51851" y="81500"/>
                    <a:pt x="51192" y="78620"/>
                    <a:pt x="50654" y="74539"/>
                  </a:cubicBezTo>
                  <a:cubicBezTo>
                    <a:pt x="44187" y="81260"/>
                    <a:pt x="36463" y="84621"/>
                    <a:pt x="27482" y="84621"/>
                  </a:cubicBezTo>
                  <a:cubicBezTo>
                    <a:pt x="19459" y="84621"/>
                    <a:pt x="12873" y="82341"/>
                    <a:pt x="7724" y="77779"/>
                  </a:cubicBezTo>
                  <a:cubicBezTo>
                    <a:pt x="2575" y="73218"/>
                    <a:pt x="0" y="67457"/>
                    <a:pt x="0" y="60495"/>
                  </a:cubicBezTo>
                  <a:cubicBezTo>
                    <a:pt x="0" y="51973"/>
                    <a:pt x="3233" y="45371"/>
                    <a:pt x="9700" y="40690"/>
                  </a:cubicBezTo>
                  <a:cubicBezTo>
                    <a:pt x="16166" y="36009"/>
                    <a:pt x="25207" y="33608"/>
                    <a:pt x="36882" y="33608"/>
                  </a:cubicBezTo>
                  <a:lnTo>
                    <a:pt x="50414" y="33608"/>
                  </a:lnTo>
                  <a:lnTo>
                    <a:pt x="50414" y="27187"/>
                  </a:lnTo>
                  <a:cubicBezTo>
                    <a:pt x="50414" y="22326"/>
                    <a:pt x="48977" y="18425"/>
                    <a:pt x="46043" y="15544"/>
                  </a:cubicBezTo>
                  <a:cubicBezTo>
                    <a:pt x="43109" y="12663"/>
                    <a:pt x="38858" y="11223"/>
                    <a:pt x="33170" y="11223"/>
                  </a:cubicBezTo>
                  <a:cubicBezTo>
                    <a:pt x="28201" y="11223"/>
                    <a:pt x="24010" y="12483"/>
                    <a:pt x="20657" y="15004"/>
                  </a:cubicBezTo>
                  <a:cubicBezTo>
                    <a:pt x="17304" y="17524"/>
                    <a:pt x="15627" y="20585"/>
                    <a:pt x="15627" y="24126"/>
                  </a:cubicBezTo>
                  <a:lnTo>
                    <a:pt x="1617" y="24126"/>
                  </a:lnTo>
                  <a:cubicBezTo>
                    <a:pt x="1617" y="20045"/>
                    <a:pt x="3054" y="16144"/>
                    <a:pt x="5928" y="12303"/>
                  </a:cubicBezTo>
                  <a:cubicBezTo>
                    <a:pt x="8802" y="8522"/>
                    <a:pt x="12753" y="5521"/>
                    <a:pt x="17663" y="3301"/>
                  </a:cubicBezTo>
                  <a:cubicBezTo>
                    <a:pt x="22632" y="1080"/>
                    <a:pt x="28021" y="0"/>
                    <a:pt x="33949" y="0"/>
                  </a:cubicBezTo>
                  <a:cubicBezTo>
                    <a:pt x="43349" y="0"/>
                    <a:pt x="50654" y="2341"/>
                    <a:pt x="55982" y="7082"/>
                  </a:cubicBezTo>
                  <a:cubicBezTo>
                    <a:pt x="61311" y="11763"/>
                    <a:pt x="64065" y="18245"/>
                    <a:pt x="64245" y="26527"/>
                  </a:cubicBezTo>
                  <a:lnTo>
                    <a:pt x="64245" y="64096"/>
                  </a:lnTo>
                  <a:cubicBezTo>
                    <a:pt x="64245" y="71598"/>
                    <a:pt x="65203" y="77539"/>
                    <a:pt x="67119" y="81980"/>
                  </a:cubicBezTo>
                  <a:lnTo>
                    <a:pt x="67119" y="83181"/>
                  </a:lnTo>
                  <a:lnTo>
                    <a:pt x="52629" y="83181"/>
                  </a:lnTo>
                  <a:close/>
                  <a:moveTo>
                    <a:pt x="29518" y="72498"/>
                  </a:moveTo>
                  <a:cubicBezTo>
                    <a:pt x="33889" y="72498"/>
                    <a:pt x="38020" y="71358"/>
                    <a:pt x="41912" y="69077"/>
                  </a:cubicBezTo>
                  <a:cubicBezTo>
                    <a:pt x="45804" y="66797"/>
                    <a:pt x="48678" y="63856"/>
                    <a:pt x="50414" y="60255"/>
                  </a:cubicBezTo>
                  <a:lnTo>
                    <a:pt x="50414" y="43511"/>
                  </a:lnTo>
                  <a:lnTo>
                    <a:pt x="39517" y="43511"/>
                  </a:lnTo>
                  <a:cubicBezTo>
                    <a:pt x="22453" y="43511"/>
                    <a:pt x="13951" y="48492"/>
                    <a:pt x="13951" y="58515"/>
                  </a:cubicBezTo>
                  <a:cubicBezTo>
                    <a:pt x="13951" y="62896"/>
                    <a:pt x="15388" y="66317"/>
                    <a:pt x="18322" y="68777"/>
                  </a:cubicBezTo>
                  <a:cubicBezTo>
                    <a:pt x="21195" y="71238"/>
                    <a:pt x="24968" y="72498"/>
                    <a:pt x="29518" y="72498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CustomShape 11"/>
            <p:cNvSpPr/>
            <p:nvPr/>
          </p:nvSpPr>
          <p:spPr>
            <a:xfrm>
              <a:off x="8598600" y="2541600"/>
              <a:ext cx="11160" cy="113400"/>
            </a:xfrm>
            <a:custGeom>
              <a:avLst/>
              <a:gdLst/>
              <a:ahLst/>
              <a:rect l="l" t="t" r="r" b="b"/>
              <a:pathLst>
                <a:path w="11974" h="114028">
                  <a:moveTo>
                    <a:pt x="13951" y="115889"/>
                  </a:moveTo>
                  <a:lnTo>
                    <a:pt x="0" y="115889"/>
                  </a:lnTo>
                  <a:lnTo>
                    <a:pt x="0" y="0"/>
                  </a:lnTo>
                  <a:lnTo>
                    <a:pt x="13951" y="0"/>
                  </a:lnTo>
                  <a:lnTo>
                    <a:pt x="13951" y="115889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CustomShape 12"/>
            <p:cNvSpPr/>
            <p:nvPr/>
          </p:nvSpPr>
          <p:spPr>
            <a:xfrm>
              <a:off x="8669520" y="2541600"/>
              <a:ext cx="65160" cy="113400"/>
            </a:xfrm>
            <a:custGeom>
              <a:avLst/>
              <a:gdLst/>
              <a:ahLst/>
              <a:rect l="l" t="t" r="r" b="b"/>
              <a:pathLst>
                <a:path w="65861" h="114028">
                  <a:moveTo>
                    <a:pt x="0" y="74419"/>
                  </a:moveTo>
                  <a:cubicBezTo>
                    <a:pt x="0" y="61875"/>
                    <a:pt x="2934" y="51853"/>
                    <a:pt x="8861" y="44231"/>
                  </a:cubicBezTo>
                  <a:cubicBezTo>
                    <a:pt x="14789" y="36609"/>
                    <a:pt x="22513" y="32828"/>
                    <a:pt x="32093" y="32828"/>
                  </a:cubicBezTo>
                  <a:cubicBezTo>
                    <a:pt x="41613" y="32828"/>
                    <a:pt x="49157" y="36069"/>
                    <a:pt x="54725" y="42611"/>
                  </a:cubicBezTo>
                  <a:lnTo>
                    <a:pt x="54725" y="0"/>
                  </a:lnTo>
                  <a:lnTo>
                    <a:pt x="68676" y="0"/>
                  </a:lnTo>
                  <a:lnTo>
                    <a:pt x="68676" y="115889"/>
                  </a:lnTo>
                  <a:lnTo>
                    <a:pt x="55863" y="115889"/>
                  </a:lnTo>
                  <a:lnTo>
                    <a:pt x="55204" y="107127"/>
                  </a:lnTo>
                  <a:cubicBezTo>
                    <a:pt x="49636" y="113968"/>
                    <a:pt x="41912" y="117389"/>
                    <a:pt x="31973" y="117389"/>
                  </a:cubicBezTo>
                  <a:cubicBezTo>
                    <a:pt x="22513" y="117389"/>
                    <a:pt x="14849" y="113488"/>
                    <a:pt x="8921" y="105746"/>
                  </a:cubicBezTo>
                  <a:cubicBezTo>
                    <a:pt x="2994" y="98004"/>
                    <a:pt x="0" y="87922"/>
                    <a:pt x="0" y="75439"/>
                  </a:cubicBezTo>
                  <a:lnTo>
                    <a:pt x="0" y="74419"/>
                  </a:lnTo>
                  <a:close/>
                  <a:moveTo>
                    <a:pt x="13891" y="75979"/>
                  </a:moveTo>
                  <a:cubicBezTo>
                    <a:pt x="13891" y="85221"/>
                    <a:pt x="15807" y="92483"/>
                    <a:pt x="19639" y="97704"/>
                  </a:cubicBezTo>
                  <a:cubicBezTo>
                    <a:pt x="23471" y="102926"/>
                    <a:pt x="28740" y="105566"/>
                    <a:pt x="35445" y="105566"/>
                  </a:cubicBezTo>
                  <a:cubicBezTo>
                    <a:pt x="44247" y="105566"/>
                    <a:pt x="50713" y="101605"/>
                    <a:pt x="54785" y="93623"/>
                  </a:cubicBezTo>
                  <a:lnTo>
                    <a:pt x="54785" y="56174"/>
                  </a:lnTo>
                  <a:cubicBezTo>
                    <a:pt x="50594" y="48492"/>
                    <a:pt x="44247" y="44651"/>
                    <a:pt x="35565" y="44651"/>
                  </a:cubicBezTo>
                  <a:cubicBezTo>
                    <a:pt x="28740" y="44651"/>
                    <a:pt x="23411" y="47292"/>
                    <a:pt x="19579" y="52573"/>
                  </a:cubicBezTo>
                  <a:cubicBezTo>
                    <a:pt x="15807" y="57794"/>
                    <a:pt x="13891" y="65656"/>
                    <a:pt x="13891" y="75979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" name="CustomShape 13"/>
            <p:cNvSpPr/>
            <p:nvPr/>
          </p:nvSpPr>
          <p:spPr>
            <a:xfrm>
              <a:off x="8756280" y="2574360"/>
              <a:ext cx="65160" cy="83160"/>
            </a:xfrm>
            <a:custGeom>
              <a:avLst/>
              <a:gdLst/>
              <a:ahLst/>
              <a:rect l="l" t="t" r="r" b="b"/>
              <a:pathLst>
                <a:path w="65861" h="84021">
                  <a:moveTo>
                    <a:pt x="37302" y="84621"/>
                  </a:moveTo>
                  <a:cubicBezTo>
                    <a:pt x="26285" y="84621"/>
                    <a:pt x="17304" y="80960"/>
                    <a:pt x="10358" y="73698"/>
                  </a:cubicBezTo>
                  <a:cubicBezTo>
                    <a:pt x="3413" y="66437"/>
                    <a:pt x="0" y="56714"/>
                    <a:pt x="0" y="44531"/>
                  </a:cubicBezTo>
                  <a:lnTo>
                    <a:pt x="0" y="42010"/>
                  </a:lnTo>
                  <a:cubicBezTo>
                    <a:pt x="0" y="33908"/>
                    <a:pt x="1557" y="26707"/>
                    <a:pt x="4610" y="20345"/>
                  </a:cubicBezTo>
                  <a:cubicBezTo>
                    <a:pt x="7664" y="13983"/>
                    <a:pt x="12035" y="9002"/>
                    <a:pt x="17543" y="5401"/>
                  </a:cubicBezTo>
                  <a:cubicBezTo>
                    <a:pt x="23111" y="1800"/>
                    <a:pt x="29099" y="0"/>
                    <a:pt x="35565" y="0"/>
                  </a:cubicBezTo>
                  <a:cubicBezTo>
                    <a:pt x="46163" y="0"/>
                    <a:pt x="54366" y="3481"/>
                    <a:pt x="60233" y="10503"/>
                  </a:cubicBezTo>
                  <a:cubicBezTo>
                    <a:pt x="66101" y="17464"/>
                    <a:pt x="69035" y="27487"/>
                    <a:pt x="69035" y="40510"/>
                  </a:cubicBezTo>
                  <a:lnTo>
                    <a:pt x="69035" y="46332"/>
                  </a:lnTo>
                  <a:lnTo>
                    <a:pt x="13891" y="46332"/>
                  </a:lnTo>
                  <a:cubicBezTo>
                    <a:pt x="14070" y="54374"/>
                    <a:pt x="16406" y="60855"/>
                    <a:pt x="20896" y="65836"/>
                  </a:cubicBezTo>
                  <a:cubicBezTo>
                    <a:pt x="25387" y="70818"/>
                    <a:pt x="31075" y="73278"/>
                    <a:pt x="38020" y="73278"/>
                  </a:cubicBezTo>
                  <a:cubicBezTo>
                    <a:pt x="42930" y="73278"/>
                    <a:pt x="47121" y="72258"/>
                    <a:pt x="50534" y="70278"/>
                  </a:cubicBezTo>
                  <a:cubicBezTo>
                    <a:pt x="53947" y="68297"/>
                    <a:pt x="56940" y="65596"/>
                    <a:pt x="59515" y="62296"/>
                  </a:cubicBezTo>
                  <a:lnTo>
                    <a:pt x="68017" y="68957"/>
                  </a:lnTo>
                  <a:cubicBezTo>
                    <a:pt x="61131" y="79400"/>
                    <a:pt x="50953" y="84621"/>
                    <a:pt x="37302" y="84621"/>
                  </a:cubicBezTo>
                  <a:close/>
                  <a:moveTo>
                    <a:pt x="35565" y="11463"/>
                  </a:moveTo>
                  <a:cubicBezTo>
                    <a:pt x="29937" y="11463"/>
                    <a:pt x="25207" y="13503"/>
                    <a:pt x="21435" y="17584"/>
                  </a:cubicBezTo>
                  <a:cubicBezTo>
                    <a:pt x="17603" y="21665"/>
                    <a:pt x="15268" y="27427"/>
                    <a:pt x="14370" y="34809"/>
                  </a:cubicBezTo>
                  <a:lnTo>
                    <a:pt x="55144" y="34809"/>
                  </a:lnTo>
                  <a:lnTo>
                    <a:pt x="55144" y="33728"/>
                  </a:lnTo>
                  <a:cubicBezTo>
                    <a:pt x="54725" y="26647"/>
                    <a:pt x="52809" y="21125"/>
                    <a:pt x="49396" y="17224"/>
                  </a:cubicBezTo>
                  <a:cubicBezTo>
                    <a:pt x="45983" y="13383"/>
                    <a:pt x="41373" y="11463"/>
                    <a:pt x="35565" y="11463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CustomShape 14"/>
            <p:cNvSpPr/>
            <p:nvPr/>
          </p:nvSpPr>
          <p:spPr>
            <a:xfrm>
              <a:off x="8881560" y="2547720"/>
              <a:ext cx="83160" cy="107280"/>
            </a:xfrm>
            <a:custGeom>
              <a:avLst/>
              <a:gdLst/>
              <a:ahLst/>
              <a:rect l="l" t="t" r="r" b="b"/>
              <a:pathLst>
                <a:path w="83823" h="108027">
                  <a:moveTo>
                    <a:pt x="84243" y="109827"/>
                  </a:moveTo>
                  <a:lnTo>
                    <a:pt x="69693" y="109827"/>
                  </a:lnTo>
                  <a:lnTo>
                    <a:pt x="14549" y="25206"/>
                  </a:lnTo>
                  <a:lnTo>
                    <a:pt x="14549" y="109827"/>
                  </a:lnTo>
                  <a:lnTo>
                    <a:pt x="0" y="109827"/>
                  </a:lnTo>
                  <a:lnTo>
                    <a:pt x="0" y="0"/>
                  </a:lnTo>
                  <a:lnTo>
                    <a:pt x="14549" y="0"/>
                  </a:lnTo>
                  <a:lnTo>
                    <a:pt x="69873" y="85041"/>
                  </a:lnTo>
                  <a:lnTo>
                    <a:pt x="69873" y="0"/>
                  </a:lnTo>
                  <a:lnTo>
                    <a:pt x="84243" y="0"/>
                  </a:lnTo>
                  <a:lnTo>
                    <a:pt x="84243" y="109827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" name="CustomShape 15"/>
            <p:cNvSpPr/>
            <p:nvPr/>
          </p:nvSpPr>
          <p:spPr>
            <a:xfrm>
              <a:off x="8985960" y="2574360"/>
              <a:ext cx="71280" cy="83160"/>
            </a:xfrm>
            <a:custGeom>
              <a:avLst/>
              <a:gdLst/>
              <a:ahLst/>
              <a:rect l="l" t="t" r="r" b="b"/>
              <a:pathLst>
                <a:path w="71848" h="84021">
                  <a:moveTo>
                    <a:pt x="0" y="41530"/>
                  </a:moveTo>
                  <a:cubicBezTo>
                    <a:pt x="0" y="33548"/>
                    <a:pt x="1557" y="26347"/>
                    <a:pt x="4730" y="19985"/>
                  </a:cubicBezTo>
                  <a:cubicBezTo>
                    <a:pt x="7843" y="13623"/>
                    <a:pt x="12214" y="8642"/>
                    <a:pt x="17842" y="5221"/>
                  </a:cubicBezTo>
                  <a:cubicBezTo>
                    <a:pt x="23411" y="1740"/>
                    <a:pt x="29817" y="0"/>
                    <a:pt x="37002" y="0"/>
                  </a:cubicBezTo>
                  <a:cubicBezTo>
                    <a:pt x="48079" y="0"/>
                    <a:pt x="57060" y="3841"/>
                    <a:pt x="63886" y="11523"/>
                  </a:cubicBezTo>
                  <a:cubicBezTo>
                    <a:pt x="70711" y="19205"/>
                    <a:pt x="74184" y="29467"/>
                    <a:pt x="74184" y="42251"/>
                  </a:cubicBezTo>
                  <a:lnTo>
                    <a:pt x="74184" y="43211"/>
                  </a:lnTo>
                  <a:cubicBezTo>
                    <a:pt x="74184" y="51133"/>
                    <a:pt x="72687" y="58275"/>
                    <a:pt x="69634" y="64576"/>
                  </a:cubicBezTo>
                  <a:cubicBezTo>
                    <a:pt x="66580" y="70878"/>
                    <a:pt x="62269" y="75799"/>
                    <a:pt x="56641" y="79340"/>
                  </a:cubicBezTo>
                  <a:cubicBezTo>
                    <a:pt x="51013" y="82881"/>
                    <a:pt x="44487" y="84621"/>
                    <a:pt x="37182" y="84621"/>
                  </a:cubicBezTo>
                  <a:cubicBezTo>
                    <a:pt x="26165" y="84621"/>
                    <a:pt x="17184" y="80780"/>
                    <a:pt x="10358" y="73098"/>
                  </a:cubicBezTo>
                  <a:cubicBezTo>
                    <a:pt x="3533" y="65416"/>
                    <a:pt x="60" y="55214"/>
                    <a:pt x="60" y="42551"/>
                  </a:cubicBezTo>
                  <a:lnTo>
                    <a:pt x="60" y="41530"/>
                  </a:lnTo>
                  <a:close/>
                  <a:moveTo>
                    <a:pt x="13951" y="43211"/>
                  </a:moveTo>
                  <a:cubicBezTo>
                    <a:pt x="13951" y="52273"/>
                    <a:pt x="16046" y="59535"/>
                    <a:pt x="20237" y="64996"/>
                  </a:cubicBezTo>
                  <a:cubicBezTo>
                    <a:pt x="24429" y="70458"/>
                    <a:pt x="30057" y="73218"/>
                    <a:pt x="37062" y="73218"/>
                  </a:cubicBezTo>
                  <a:cubicBezTo>
                    <a:pt x="44127" y="73218"/>
                    <a:pt x="49755" y="70458"/>
                    <a:pt x="53947" y="64876"/>
                  </a:cubicBezTo>
                  <a:cubicBezTo>
                    <a:pt x="58138" y="59295"/>
                    <a:pt x="60174" y="51553"/>
                    <a:pt x="60174" y="41530"/>
                  </a:cubicBezTo>
                  <a:cubicBezTo>
                    <a:pt x="60174" y="32588"/>
                    <a:pt x="58078" y="25326"/>
                    <a:pt x="53827" y="19745"/>
                  </a:cubicBezTo>
                  <a:cubicBezTo>
                    <a:pt x="49576" y="14164"/>
                    <a:pt x="43948" y="11403"/>
                    <a:pt x="36942" y="11403"/>
                  </a:cubicBezTo>
                  <a:cubicBezTo>
                    <a:pt x="30057" y="11403"/>
                    <a:pt x="24548" y="14164"/>
                    <a:pt x="20297" y="19625"/>
                  </a:cubicBezTo>
                  <a:cubicBezTo>
                    <a:pt x="16106" y="25146"/>
                    <a:pt x="13951" y="33008"/>
                    <a:pt x="13951" y="43211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CustomShape 16"/>
            <p:cNvSpPr/>
            <p:nvPr/>
          </p:nvSpPr>
          <p:spPr>
            <a:xfrm>
              <a:off x="9067680" y="2556360"/>
              <a:ext cx="41040" cy="101160"/>
            </a:xfrm>
            <a:custGeom>
              <a:avLst/>
              <a:gdLst/>
              <a:ahLst/>
              <a:rect l="l" t="t" r="r" b="b"/>
              <a:pathLst>
                <a:path w="41911" h="102025">
                  <a:moveTo>
                    <a:pt x="28740" y="0"/>
                  </a:moveTo>
                  <a:lnTo>
                    <a:pt x="28740" y="19745"/>
                  </a:lnTo>
                  <a:lnTo>
                    <a:pt x="43948" y="19745"/>
                  </a:lnTo>
                  <a:lnTo>
                    <a:pt x="43948" y="30548"/>
                  </a:lnTo>
                  <a:lnTo>
                    <a:pt x="28740" y="30548"/>
                  </a:lnTo>
                  <a:lnTo>
                    <a:pt x="28740" y="81200"/>
                  </a:lnTo>
                  <a:cubicBezTo>
                    <a:pt x="28740" y="84501"/>
                    <a:pt x="29398" y="86902"/>
                    <a:pt x="30775" y="88582"/>
                  </a:cubicBezTo>
                  <a:cubicBezTo>
                    <a:pt x="32152" y="90203"/>
                    <a:pt x="34428" y="91043"/>
                    <a:pt x="37721" y="91043"/>
                  </a:cubicBezTo>
                  <a:cubicBezTo>
                    <a:pt x="39337" y="91043"/>
                    <a:pt x="41553" y="90743"/>
                    <a:pt x="44367" y="90143"/>
                  </a:cubicBezTo>
                  <a:lnTo>
                    <a:pt x="44367" y="101365"/>
                  </a:lnTo>
                  <a:cubicBezTo>
                    <a:pt x="40714" y="102386"/>
                    <a:pt x="37122" y="102866"/>
                    <a:pt x="33649" y="102866"/>
                  </a:cubicBezTo>
                  <a:cubicBezTo>
                    <a:pt x="27422" y="102866"/>
                    <a:pt x="22752" y="101005"/>
                    <a:pt x="19579" y="97224"/>
                  </a:cubicBezTo>
                  <a:cubicBezTo>
                    <a:pt x="16405" y="93443"/>
                    <a:pt x="14849" y="88102"/>
                    <a:pt x="14849" y="81140"/>
                  </a:cubicBezTo>
                  <a:lnTo>
                    <a:pt x="14849" y="30548"/>
                  </a:lnTo>
                  <a:lnTo>
                    <a:pt x="0" y="30548"/>
                  </a:lnTo>
                  <a:lnTo>
                    <a:pt x="0" y="19745"/>
                  </a:lnTo>
                  <a:lnTo>
                    <a:pt x="14849" y="19745"/>
                  </a:lnTo>
                  <a:lnTo>
                    <a:pt x="14849" y="0"/>
                  </a:lnTo>
                  <a:lnTo>
                    <a:pt x="28740" y="0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" name="CustomShape 17"/>
            <p:cNvSpPr/>
            <p:nvPr/>
          </p:nvSpPr>
          <p:spPr>
            <a:xfrm>
              <a:off x="9127800" y="2546280"/>
              <a:ext cx="11160" cy="107280"/>
            </a:xfrm>
            <a:custGeom>
              <a:avLst/>
              <a:gdLst/>
              <a:ahLst/>
              <a:rect l="l" t="t" r="r" b="b"/>
              <a:pathLst>
                <a:path w="11974" h="108027">
                  <a:moveTo>
                    <a:pt x="0" y="8102"/>
                  </a:moveTo>
                  <a:cubicBezTo>
                    <a:pt x="0" y="5821"/>
                    <a:pt x="718" y="3901"/>
                    <a:pt x="2096" y="2341"/>
                  </a:cubicBezTo>
                  <a:cubicBezTo>
                    <a:pt x="3473" y="780"/>
                    <a:pt x="5508" y="0"/>
                    <a:pt x="8203" y="0"/>
                  </a:cubicBezTo>
                  <a:cubicBezTo>
                    <a:pt x="10897" y="0"/>
                    <a:pt x="12993" y="780"/>
                    <a:pt x="14370" y="2341"/>
                  </a:cubicBezTo>
                  <a:cubicBezTo>
                    <a:pt x="15747" y="3901"/>
                    <a:pt x="16465" y="5821"/>
                    <a:pt x="16465" y="8102"/>
                  </a:cubicBezTo>
                  <a:cubicBezTo>
                    <a:pt x="16465" y="10383"/>
                    <a:pt x="15747" y="12243"/>
                    <a:pt x="14370" y="13743"/>
                  </a:cubicBezTo>
                  <a:cubicBezTo>
                    <a:pt x="12993" y="15244"/>
                    <a:pt x="10897" y="16024"/>
                    <a:pt x="8203" y="16024"/>
                  </a:cubicBezTo>
                  <a:cubicBezTo>
                    <a:pt x="5508" y="16024"/>
                    <a:pt x="3473" y="15244"/>
                    <a:pt x="2096" y="13743"/>
                  </a:cubicBezTo>
                  <a:cubicBezTo>
                    <a:pt x="718" y="12243"/>
                    <a:pt x="0" y="10383"/>
                    <a:pt x="0" y="8102"/>
                  </a:cubicBezTo>
                  <a:close/>
                  <a:moveTo>
                    <a:pt x="15088" y="111388"/>
                  </a:moveTo>
                  <a:lnTo>
                    <a:pt x="1138" y="111388"/>
                  </a:lnTo>
                  <a:lnTo>
                    <a:pt x="1138" y="29767"/>
                  </a:lnTo>
                  <a:lnTo>
                    <a:pt x="15088" y="29767"/>
                  </a:lnTo>
                  <a:lnTo>
                    <a:pt x="15088" y="111388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" name="CustomShape 18"/>
            <p:cNvSpPr/>
            <p:nvPr/>
          </p:nvSpPr>
          <p:spPr>
            <a:xfrm>
              <a:off x="9159120" y="2540160"/>
              <a:ext cx="47160" cy="113400"/>
            </a:xfrm>
            <a:custGeom>
              <a:avLst/>
              <a:gdLst/>
              <a:ahLst/>
              <a:rect l="l" t="t" r="r" b="b"/>
              <a:pathLst>
                <a:path w="47899" h="114028">
                  <a:moveTo>
                    <a:pt x="12873" y="117449"/>
                  </a:moveTo>
                  <a:lnTo>
                    <a:pt x="12873" y="46632"/>
                  </a:lnTo>
                  <a:lnTo>
                    <a:pt x="0" y="46632"/>
                  </a:lnTo>
                  <a:lnTo>
                    <a:pt x="0" y="35829"/>
                  </a:lnTo>
                  <a:lnTo>
                    <a:pt x="12873" y="35829"/>
                  </a:lnTo>
                  <a:lnTo>
                    <a:pt x="12873" y="27427"/>
                  </a:lnTo>
                  <a:cubicBezTo>
                    <a:pt x="12873" y="18665"/>
                    <a:pt x="15208" y="11943"/>
                    <a:pt x="19878" y="7142"/>
                  </a:cubicBezTo>
                  <a:cubicBezTo>
                    <a:pt x="24548" y="2341"/>
                    <a:pt x="31135" y="0"/>
                    <a:pt x="39697" y="0"/>
                  </a:cubicBezTo>
                  <a:cubicBezTo>
                    <a:pt x="42930" y="0"/>
                    <a:pt x="46103" y="420"/>
                    <a:pt x="49276" y="1260"/>
                  </a:cubicBezTo>
                  <a:lnTo>
                    <a:pt x="48498" y="12483"/>
                  </a:lnTo>
                  <a:cubicBezTo>
                    <a:pt x="46163" y="12003"/>
                    <a:pt x="43648" y="11823"/>
                    <a:pt x="40954" y="11823"/>
                  </a:cubicBezTo>
                  <a:cubicBezTo>
                    <a:pt x="36463" y="11823"/>
                    <a:pt x="32931" y="13143"/>
                    <a:pt x="30476" y="15784"/>
                  </a:cubicBezTo>
                  <a:cubicBezTo>
                    <a:pt x="28021" y="18425"/>
                    <a:pt x="26764" y="22206"/>
                    <a:pt x="26764" y="27187"/>
                  </a:cubicBezTo>
                  <a:lnTo>
                    <a:pt x="26764" y="35829"/>
                  </a:lnTo>
                  <a:lnTo>
                    <a:pt x="44127" y="35829"/>
                  </a:lnTo>
                  <a:lnTo>
                    <a:pt x="44127" y="46632"/>
                  </a:lnTo>
                  <a:lnTo>
                    <a:pt x="26764" y="46632"/>
                  </a:lnTo>
                  <a:lnTo>
                    <a:pt x="26764" y="117449"/>
                  </a:lnTo>
                  <a:lnTo>
                    <a:pt x="12873" y="117449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" name="CustomShape 19"/>
            <p:cNvSpPr/>
            <p:nvPr/>
          </p:nvSpPr>
          <p:spPr>
            <a:xfrm>
              <a:off x="9218520" y="2546280"/>
              <a:ext cx="11160" cy="107280"/>
            </a:xfrm>
            <a:custGeom>
              <a:avLst/>
              <a:gdLst/>
              <a:ahLst/>
              <a:rect l="l" t="t" r="r" b="b"/>
              <a:pathLst>
                <a:path w="11974" h="108027">
                  <a:moveTo>
                    <a:pt x="0" y="8102"/>
                  </a:moveTo>
                  <a:cubicBezTo>
                    <a:pt x="0" y="5821"/>
                    <a:pt x="718" y="3901"/>
                    <a:pt x="2096" y="2341"/>
                  </a:cubicBezTo>
                  <a:cubicBezTo>
                    <a:pt x="3473" y="780"/>
                    <a:pt x="5508" y="0"/>
                    <a:pt x="8203" y="0"/>
                  </a:cubicBezTo>
                  <a:cubicBezTo>
                    <a:pt x="10897" y="0"/>
                    <a:pt x="12993" y="780"/>
                    <a:pt x="14370" y="2341"/>
                  </a:cubicBezTo>
                  <a:cubicBezTo>
                    <a:pt x="15747" y="3901"/>
                    <a:pt x="16465" y="5821"/>
                    <a:pt x="16465" y="8102"/>
                  </a:cubicBezTo>
                  <a:cubicBezTo>
                    <a:pt x="16465" y="10383"/>
                    <a:pt x="15747" y="12243"/>
                    <a:pt x="14370" y="13743"/>
                  </a:cubicBezTo>
                  <a:cubicBezTo>
                    <a:pt x="12993" y="15244"/>
                    <a:pt x="10897" y="16024"/>
                    <a:pt x="8203" y="16024"/>
                  </a:cubicBezTo>
                  <a:cubicBezTo>
                    <a:pt x="5508" y="16024"/>
                    <a:pt x="3473" y="15244"/>
                    <a:pt x="2096" y="13743"/>
                  </a:cubicBezTo>
                  <a:cubicBezTo>
                    <a:pt x="659" y="12243"/>
                    <a:pt x="0" y="10383"/>
                    <a:pt x="0" y="8102"/>
                  </a:cubicBezTo>
                  <a:close/>
                  <a:moveTo>
                    <a:pt x="15028" y="111388"/>
                  </a:moveTo>
                  <a:lnTo>
                    <a:pt x="1078" y="111388"/>
                  </a:lnTo>
                  <a:lnTo>
                    <a:pt x="1078" y="29767"/>
                  </a:lnTo>
                  <a:lnTo>
                    <a:pt x="15028" y="29767"/>
                  </a:lnTo>
                  <a:lnTo>
                    <a:pt x="15028" y="111388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" name="CustomShape 20"/>
            <p:cNvSpPr/>
            <p:nvPr/>
          </p:nvSpPr>
          <p:spPr>
            <a:xfrm>
              <a:off x="9252360" y="2574360"/>
              <a:ext cx="65160" cy="83160"/>
            </a:xfrm>
            <a:custGeom>
              <a:avLst/>
              <a:gdLst/>
              <a:ahLst/>
              <a:rect l="l" t="t" r="r" b="b"/>
              <a:pathLst>
                <a:path w="65861" h="84021">
                  <a:moveTo>
                    <a:pt x="36284" y="73218"/>
                  </a:moveTo>
                  <a:cubicBezTo>
                    <a:pt x="41253" y="73218"/>
                    <a:pt x="45564" y="71718"/>
                    <a:pt x="49276" y="68717"/>
                  </a:cubicBezTo>
                  <a:cubicBezTo>
                    <a:pt x="52989" y="65716"/>
                    <a:pt x="55024" y="61935"/>
                    <a:pt x="55444" y="57374"/>
                  </a:cubicBezTo>
                  <a:lnTo>
                    <a:pt x="68616" y="57374"/>
                  </a:lnTo>
                  <a:cubicBezTo>
                    <a:pt x="68376" y="62056"/>
                    <a:pt x="66760" y="66497"/>
                    <a:pt x="63826" y="70698"/>
                  </a:cubicBezTo>
                  <a:cubicBezTo>
                    <a:pt x="60892" y="74899"/>
                    <a:pt x="56940" y="78320"/>
                    <a:pt x="51971" y="80780"/>
                  </a:cubicBezTo>
                  <a:cubicBezTo>
                    <a:pt x="47001" y="83301"/>
                    <a:pt x="41792" y="84561"/>
                    <a:pt x="36284" y="84561"/>
                  </a:cubicBezTo>
                  <a:cubicBezTo>
                    <a:pt x="25207" y="84561"/>
                    <a:pt x="16346" y="80840"/>
                    <a:pt x="9819" y="73458"/>
                  </a:cubicBezTo>
                  <a:cubicBezTo>
                    <a:pt x="3293" y="66016"/>
                    <a:pt x="0" y="55874"/>
                    <a:pt x="0" y="43031"/>
                  </a:cubicBezTo>
                  <a:lnTo>
                    <a:pt x="0" y="40690"/>
                  </a:lnTo>
                  <a:cubicBezTo>
                    <a:pt x="0" y="32768"/>
                    <a:pt x="1437" y="25686"/>
                    <a:pt x="4371" y="19505"/>
                  </a:cubicBezTo>
                  <a:cubicBezTo>
                    <a:pt x="7305" y="13323"/>
                    <a:pt x="11436" y="8522"/>
                    <a:pt x="16885" y="5101"/>
                  </a:cubicBezTo>
                  <a:cubicBezTo>
                    <a:pt x="22333" y="1680"/>
                    <a:pt x="28740" y="0"/>
                    <a:pt x="36164" y="0"/>
                  </a:cubicBezTo>
                  <a:cubicBezTo>
                    <a:pt x="45265" y="0"/>
                    <a:pt x="52869" y="2761"/>
                    <a:pt x="58916" y="8222"/>
                  </a:cubicBezTo>
                  <a:cubicBezTo>
                    <a:pt x="64963" y="13683"/>
                    <a:pt x="68197" y="20825"/>
                    <a:pt x="68616" y="29587"/>
                  </a:cubicBezTo>
                  <a:lnTo>
                    <a:pt x="55444" y="29587"/>
                  </a:lnTo>
                  <a:cubicBezTo>
                    <a:pt x="55024" y="24306"/>
                    <a:pt x="53048" y="19985"/>
                    <a:pt x="49456" y="16564"/>
                  </a:cubicBezTo>
                  <a:cubicBezTo>
                    <a:pt x="45864" y="13143"/>
                    <a:pt x="41433" y="11463"/>
                    <a:pt x="36164" y="11463"/>
                  </a:cubicBezTo>
                  <a:cubicBezTo>
                    <a:pt x="29099" y="11463"/>
                    <a:pt x="23590" y="14044"/>
                    <a:pt x="19699" y="19145"/>
                  </a:cubicBezTo>
                  <a:cubicBezTo>
                    <a:pt x="15807" y="24246"/>
                    <a:pt x="13891" y="31628"/>
                    <a:pt x="13891" y="41290"/>
                  </a:cubicBezTo>
                  <a:lnTo>
                    <a:pt x="13891" y="43931"/>
                  </a:lnTo>
                  <a:cubicBezTo>
                    <a:pt x="13891" y="53353"/>
                    <a:pt x="15807" y="60555"/>
                    <a:pt x="19699" y="65656"/>
                  </a:cubicBezTo>
                  <a:cubicBezTo>
                    <a:pt x="23590" y="70698"/>
                    <a:pt x="29099" y="73218"/>
                    <a:pt x="36284" y="73218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" name="CustomShape 21"/>
            <p:cNvSpPr/>
            <p:nvPr/>
          </p:nvSpPr>
          <p:spPr>
            <a:xfrm>
              <a:off x="9334440" y="2574360"/>
              <a:ext cx="65160" cy="83160"/>
            </a:xfrm>
            <a:custGeom>
              <a:avLst/>
              <a:gdLst/>
              <a:ahLst/>
              <a:rect l="l" t="t" r="r" b="b"/>
              <a:pathLst>
                <a:path w="65861" h="84021">
                  <a:moveTo>
                    <a:pt x="52629" y="83121"/>
                  </a:moveTo>
                  <a:cubicBezTo>
                    <a:pt x="51851" y="81500"/>
                    <a:pt x="51192" y="78620"/>
                    <a:pt x="50653" y="74539"/>
                  </a:cubicBezTo>
                  <a:cubicBezTo>
                    <a:pt x="44187" y="81260"/>
                    <a:pt x="36463" y="84621"/>
                    <a:pt x="27482" y="84621"/>
                  </a:cubicBezTo>
                  <a:cubicBezTo>
                    <a:pt x="19459" y="84621"/>
                    <a:pt x="12873" y="82341"/>
                    <a:pt x="7724" y="77779"/>
                  </a:cubicBezTo>
                  <a:cubicBezTo>
                    <a:pt x="2575" y="73218"/>
                    <a:pt x="0" y="67457"/>
                    <a:pt x="0" y="60495"/>
                  </a:cubicBezTo>
                  <a:cubicBezTo>
                    <a:pt x="0" y="51973"/>
                    <a:pt x="3233" y="45371"/>
                    <a:pt x="9700" y="40690"/>
                  </a:cubicBezTo>
                  <a:cubicBezTo>
                    <a:pt x="16166" y="36009"/>
                    <a:pt x="25207" y="33608"/>
                    <a:pt x="36882" y="33608"/>
                  </a:cubicBezTo>
                  <a:lnTo>
                    <a:pt x="50414" y="33608"/>
                  </a:lnTo>
                  <a:lnTo>
                    <a:pt x="50414" y="27187"/>
                  </a:lnTo>
                  <a:cubicBezTo>
                    <a:pt x="50414" y="22326"/>
                    <a:pt x="48977" y="18425"/>
                    <a:pt x="46043" y="15544"/>
                  </a:cubicBezTo>
                  <a:cubicBezTo>
                    <a:pt x="43109" y="12663"/>
                    <a:pt x="38858" y="11223"/>
                    <a:pt x="33170" y="11223"/>
                  </a:cubicBezTo>
                  <a:cubicBezTo>
                    <a:pt x="28201" y="11223"/>
                    <a:pt x="24009" y="12483"/>
                    <a:pt x="20657" y="15004"/>
                  </a:cubicBezTo>
                  <a:cubicBezTo>
                    <a:pt x="17304" y="17524"/>
                    <a:pt x="15627" y="20585"/>
                    <a:pt x="15627" y="24126"/>
                  </a:cubicBezTo>
                  <a:lnTo>
                    <a:pt x="1617" y="24126"/>
                  </a:lnTo>
                  <a:cubicBezTo>
                    <a:pt x="1617" y="20045"/>
                    <a:pt x="3054" y="16144"/>
                    <a:pt x="5927" y="12303"/>
                  </a:cubicBezTo>
                  <a:cubicBezTo>
                    <a:pt x="8802" y="8522"/>
                    <a:pt x="12753" y="5521"/>
                    <a:pt x="17663" y="3301"/>
                  </a:cubicBezTo>
                  <a:cubicBezTo>
                    <a:pt x="22632" y="1080"/>
                    <a:pt x="28021" y="0"/>
                    <a:pt x="33949" y="0"/>
                  </a:cubicBezTo>
                  <a:cubicBezTo>
                    <a:pt x="43349" y="0"/>
                    <a:pt x="50653" y="2341"/>
                    <a:pt x="55982" y="7082"/>
                  </a:cubicBezTo>
                  <a:cubicBezTo>
                    <a:pt x="61311" y="11763"/>
                    <a:pt x="64065" y="18245"/>
                    <a:pt x="64245" y="26527"/>
                  </a:cubicBezTo>
                  <a:lnTo>
                    <a:pt x="64245" y="64096"/>
                  </a:lnTo>
                  <a:cubicBezTo>
                    <a:pt x="64245" y="71598"/>
                    <a:pt x="65203" y="77539"/>
                    <a:pt x="67119" y="81980"/>
                  </a:cubicBezTo>
                  <a:lnTo>
                    <a:pt x="67119" y="83181"/>
                  </a:lnTo>
                  <a:lnTo>
                    <a:pt x="52629" y="83181"/>
                  </a:lnTo>
                  <a:close/>
                  <a:moveTo>
                    <a:pt x="29518" y="72498"/>
                  </a:moveTo>
                  <a:cubicBezTo>
                    <a:pt x="33889" y="72498"/>
                    <a:pt x="38020" y="71358"/>
                    <a:pt x="41912" y="69077"/>
                  </a:cubicBezTo>
                  <a:cubicBezTo>
                    <a:pt x="45804" y="66797"/>
                    <a:pt x="48678" y="63856"/>
                    <a:pt x="50414" y="60255"/>
                  </a:cubicBezTo>
                  <a:lnTo>
                    <a:pt x="50414" y="43511"/>
                  </a:lnTo>
                  <a:lnTo>
                    <a:pt x="39517" y="43511"/>
                  </a:lnTo>
                  <a:cubicBezTo>
                    <a:pt x="22453" y="43511"/>
                    <a:pt x="13951" y="48492"/>
                    <a:pt x="13951" y="58515"/>
                  </a:cubicBezTo>
                  <a:cubicBezTo>
                    <a:pt x="13951" y="62896"/>
                    <a:pt x="15388" y="66317"/>
                    <a:pt x="18321" y="68777"/>
                  </a:cubicBezTo>
                  <a:cubicBezTo>
                    <a:pt x="21255" y="71238"/>
                    <a:pt x="24968" y="72498"/>
                    <a:pt x="29518" y="72498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" name="CustomShape 22"/>
            <p:cNvSpPr/>
            <p:nvPr/>
          </p:nvSpPr>
          <p:spPr>
            <a:xfrm>
              <a:off x="9416880" y="2574360"/>
              <a:ext cx="65160" cy="113400"/>
            </a:xfrm>
            <a:custGeom>
              <a:avLst/>
              <a:gdLst/>
              <a:ahLst/>
              <a:rect l="l" t="t" r="r" b="b"/>
              <a:pathLst>
                <a:path w="65861" h="114028">
                  <a:moveTo>
                    <a:pt x="36284" y="73218"/>
                  </a:moveTo>
                  <a:cubicBezTo>
                    <a:pt x="41253" y="73218"/>
                    <a:pt x="45564" y="71718"/>
                    <a:pt x="49276" y="68717"/>
                  </a:cubicBezTo>
                  <a:cubicBezTo>
                    <a:pt x="52989" y="65716"/>
                    <a:pt x="55024" y="61935"/>
                    <a:pt x="55444" y="57374"/>
                  </a:cubicBezTo>
                  <a:lnTo>
                    <a:pt x="68616" y="57374"/>
                  </a:lnTo>
                  <a:cubicBezTo>
                    <a:pt x="68376" y="62056"/>
                    <a:pt x="66760" y="66497"/>
                    <a:pt x="63826" y="70698"/>
                  </a:cubicBezTo>
                  <a:cubicBezTo>
                    <a:pt x="60892" y="74899"/>
                    <a:pt x="56940" y="78320"/>
                    <a:pt x="51971" y="80780"/>
                  </a:cubicBezTo>
                  <a:cubicBezTo>
                    <a:pt x="47001" y="83301"/>
                    <a:pt x="41792" y="84561"/>
                    <a:pt x="36284" y="84561"/>
                  </a:cubicBezTo>
                  <a:cubicBezTo>
                    <a:pt x="25207" y="84561"/>
                    <a:pt x="16346" y="80840"/>
                    <a:pt x="9819" y="73458"/>
                  </a:cubicBezTo>
                  <a:cubicBezTo>
                    <a:pt x="3293" y="66016"/>
                    <a:pt x="0" y="55874"/>
                    <a:pt x="0" y="43031"/>
                  </a:cubicBezTo>
                  <a:lnTo>
                    <a:pt x="0" y="40690"/>
                  </a:lnTo>
                  <a:cubicBezTo>
                    <a:pt x="0" y="32768"/>
                    <a:pt x="1437" y="25686"/>
                    <a:pt x="4371" y="19505"/>
                  </a:cubicBezTo>
                  <a:cubicBezTo>
                    <a:pt x="7305" y="13323"/>
                    <a:pt x="11436" y="8522"/>
                    <a:pt x="16885" y="5101"/>
                  </a:cubicBezTo>
                  <a:cubicBezTo>
                    <a:pt x="22333" y="1680"/>
                    <a:pt x="28740" y="0"/>
                    <a:pt x="36164" y="0"/>
                  </a:cubicBezTo>
                  <a:cubicBezTo>
                    <a:pt x="45265" y="0"/>
                    <a:pt x="52869" y="2761"/>
                    <a:pt x="58916" y="8222"/>
                  </a:cubicBezTo>
                  <a:cubicBezTo>
                    <a:pt x="64963" y="13683"/>
                    <a:pt x="68197" y="20825"/>
                    <a:pt x="68616" y="29587"/>
                  </a:cubicBezTo>
                  <a:lnTo>
                    <a:pt x="55444" y="29587"/>
                  </a:lnTo>
                  <a:cubicBezTo>
                    <a:pt x="55024" y="24306"/>
                    <a:pt x="53048" y="19985"/>
                    <a:pt x="49456" y="16564"/>
                  </a:cubicBezTo>
                  <a:cubicBezTo>
                    <a:pt x="45864" y="13143"/>
                    <a:pt x="41433" y="11463"/>
                    <a:pt x="36164" y="11463"/>
                  </a:cubicBezTo>
                  <a:cubicBezTo>
                    <a:pt x="29099" y="11463"/>
                    <a:pt x="23590" y="14044"/>
                    <a:pt x="19699" y="19145"/>
                  </a:cubicBezTo>
                  <a:cubicBezTo>
                    <a:pt x="15807" y="24246"/>
                    <a:pt x="13891" y="31628"/>
                    <a:pt x="13891" y="41290"/>
                  </a:cubicBezTo>
                  <a:lnTo>
                    <a:pt x="13891" y="43931"/>
                  </a:lnTo>
                  <a:cubicBezTo>
                    <a:pt x="13891" y="53353"/>
                    <a:pt x="15807" y="60555"/>
                    <a:pt x="19699" y="65656"/>
                  </a:cubicBezTo>
                  <a:cubicBezTo>
                    <a:pt x="23590" y="70698"/>
                    <a:pt x="29099" y="73218"/>
                    <a:pt x="36284" y="73218"/>
                  </a:cubicBezTo>
                  <a:close/>
                  <a:moveTo>
                    <a:pt x="38559" y="83781"/>
                  </a:moveTo>
                  <a:lnTo>
                    <a:pt x="37661" y="87682"/>
                  </a:lnTo>
                  <a:cubicBezTo>
                    <a:pt x="45325" y="89062"/>
                    <a:pt x="49157" y="93383"/>
                    <a:pt x="49157" y="100705"/>
                  </a:cubicBezTo>
                  <a:cubicBezTo>
                    <a:pt x="49157" y="105566"/>
                    <a:pt x="47121" y="109467"/>
                    <a:pt x="43109" y="112288"/>
                  </a:cubicBezTo>
                  <a:cubicBezTo>
                    <a:pt x="39098" y="115109"/>
                    <a:pt x="33530" y="116549"/>
                    <a:pt x="26345" y="116549"/>
                  </a:cubicBezTo>
                  <a:lnTo>
                    <a:pt x="25806" y="108507"/>
                  </a:lnTo>
                  <a:cubicBezTo>
                    <a:pt x="29757" y="108507"/>
                    <a:pt x="32811" y="107847"/>
                    <a:pt x="35026" y="106527"/>
                  </a:cubicBezTo>
                  <a:cubicBezTo>
                    <a:pt x="37242" y="105206"/>
                    <a:pt x="38320" y="103406"/>
                    <a:pt x="38320" y="101005"/>
                  </a:cubicBezTo>
                  <a:cubicBezTo>
                    <a:pt x="38320" y="98785"/>
                    <a:pt x="37541" y="97164"/>
                    <a:pt x="35924" y="96084"/>
                  </a:cubicBezTo>
                  <a:cubicBezTo>
                    <a:pt x="34308" y="95004"/>
                    <a:pt x="31075" y="94284"/>
                    <a:pt x="26165" y="93803"/>
                  </a:cubicBezTo>
                  <a:lnTo>
                    <a:pt x="28560" y="83721"/>
                  </a:lnTo>
                  <a:lnTo>
                    <a:pt x="38559" y="83721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" name="CustomShape 23"/>
            <p:cNvSpPr/>
            <p:nvPr/>
          </p:nvSpPr>
          <p:spPr>
            <a:xfrm>
              <a:off x="9497520" y="2543400"/>
              <a:ext cx="71280" cy="113400"/>
            </a:xfrm>
            <a:custGeom>
              <a:avLst/>
              <a:gdLst/>
              <a:ahLst/>
              <a:rect l="l" t="t" r="r" b="b"/>
              <a:pathLst>
                <a:path w="71848" h="114028">
                  <a:moveTo>
                    <a:pt x="0" y="72738"/>
                  </a:moveTo>
                  <a:cubicBezTo>
                    <a:pt x="0" y="64756"/>
                    <a:pt x="1557" y="57554"/>
                    <a:pt x="4730" y="51193"/>
                  </a:cubicBezTo>
                  <a:cubicBezTo>
                    <a:pt x="7843" y="44831"/>
                    <a:pt x="12214" y="39850"/>
                    <a:pt x="17842" y="36429"/>
                  </a:cubicBezTo>
                  <a:cubicBezTo>
                    <a:pt x="23411" y="32948"/>
                    <a:pt x="29817" y="31208"/>
                    <a:pt x="37002" y="31208"/>
                  </a:cubicBezTo>
                  <a:cubicBezTo>
                    <a:pt x="48079" y="31208"/>
                    <a:pt x="57060" y="35049"/>
                    <a:pt x="63886" y="42731"/>
                  </a:cubicBezTo>
                  <a:cubicBezTo>
                    <a:pt x="70711" y="50413"/>
                    <a:pt x="74184" y="60675"/>
                    <a:pt x="74184" y="73458"/>
                  </a:cubicBezTo>
                  <a:lnTo>
                    <a:pt x="74184" y="74419"/>
                  </a:lnTo>
                  <a:cubicBezTo>
                    <a:pt x="74184" y="82341"/>
                    <a:pt x="72687" y="89482"/>
                    <a:pt x="69634" y="95784"/>
                  </a:cubicBezTo>
                  <a:cubicBezTo>
                    <a:pt x="66580" y="102086"/>
                    <a:pt x="62269" y="107007"/>
                    <a:pt x="56641" y="110548"/>
                  </a:cubicBezTo>
                  <a:cubicBezTo>
                    <a:pt x="51013" y="114089"/>
                    <a:pt x="44487" y="115829"/>
                    <a:pt x="37182" y="115829"/>
                  </a:cubicBezTo>
                  <a:cubicBezTo>
                    <a:pt x="26165" y="115829"/>
                    <a:pt x="17184" y="111988"/>
                    <a:pt x="10358" y="104306"/>
                  </a:cubicBezTo>
                  <a:cubicBezTo>
                    <a:pt x="3533" y="96624"/>
                    <a:pt x="60" y="86422"/>
                    <a:pt x="60" y="73758"/>
                  </a:cubicBezTo>
                  <a:lnTo>
                    <a:pt x="60" y="72738"/>
                  </a:lnTo>
                  <a:close/>
                  <a:moveTo>
                    <a:pt x="63107" y="900"/>
                  </a:moveTo>
                  <a:cubicBezTo>
                    <a:pt x="63107" y="6362"/>
                    <a:pt x="61551" y="10743"/>
                    <a:pt x="58497" y="14104"/>
                  </a:cubicBezTo>
                  <a:cubicBezTo>
                    <a:pt x="55443" y="17464"/>
                    <a:pt x="51552" y="19145"/>
                    <a:pt x="46941" y="19145"/>
                  </a:cubicBezTo>
                  <a:cubicBezTo>
                    <a:pt x="44906" y="19145"/>
                    <a:pt x="43109" y="18905"/>
                    <a:pt x="41613" y="18365"/>
                  </a:cubicBezTo>
                  <a:cubicBezTo>
                    <a:pt x="40116" y="17884"/>
                    <a:pt x="38140" y="16804"/>
                    <a:pt x="35685" y="15244"/>
                  </a:cubicBezTo>
                  <a:cubicBezTo>
                    <a:pt x="33230" y="13683"/>
                    <a:pt x="31494" y="12723"/>
                    <a:pt x="30416" y="12423"/>
                  </a:cubicBezTo>
                  <a:cubicBezTo>
                    <a:pt x="29338" y="12123"/>
                    <a:pt x="28081" y="11943"/>
                    <a:pt x="26704" y="11943"/>
                  </a:cubicBezTo>
                  <a:cubicBezTo>
                    <a:pt x="24668" y="11943"/>
                    <a:pt x="22872" y="12723"/>
                    <a:pt x="21435" y="14344"/>
                  </a:cubicBezTo>
                  <a:cubicBezTo>
                    <a:pt x="19998" y="15964"/>
                    <a:pt x="19279" y="17944"/>
                    <a:pt x="19279" y="20405"/>
                  </a:cubicBezTo>
                  <a:lnTo>
                    <a:pt x="9939" y="19865"/>
                  </a:lnTo>
                  <a:cubicBezTo>
                    <a:pt x="9939" y="14464"/>
                    <a:pt x="11436" y="10023"/>
                    <a:pt x="14490" y="6542"/>
                  </a:cubicBezTo>
                  <a:cubicBezTo>
                    <a:pt x="17543" y="3001"/>
                    <a:pt x="21375" y="1260"/>
                    <a:pt x="26045" y="1260"/>
                  </a:cubicBezTo>
                  <a:cubicBezTo>
                    <a:pt x="27782" y="1260"/>
                    <a:pt x="29398" y="1500"/>
                    <a:pt x="30775" y="2041"/>
                  </a:cubicBezTo>
                  <a:cubicBezTo>
                    <a:pt x="32152" y="2521"/>
                    <a:pt x="34068" y="3541"/>
                    <a:pt x="36523" y="4981"/>
                  </a:cubicBezTo>
                  <a:cubicBezTo>
                    <a:pt x="38918" y="6422"/>
                    <a:pt x="40774" y="7382"/>
                    <a:pt x="42032" y="7862"/>
                  </a:cubicBezTo>
                  <a:cubicBezTo>
                    <a:pt x="43289" y="8342"/>
                    <a:pt x="44726" y="8522"/>
                    <a:pt x="46283" y="8522"/>
                  </a:cubicBezTo>
                  <a:cubicBezTo>
                    <a:pt x="48438" y="8522"/>
                    <a:pt x="50234" y="7682"/>
                    <a:pt x="51671" y="5941"/>
                  </a:cubicBezTo>
                  <a:cubicBezTo>
                    <a:pt x="53108" y="4261"/>
                    <a:pt x="53827" y="2221"/>
                    <a:pt x="53827" y="0"/>
                  </a:cubicBezTo>
                  <a:lnTo>
                    <a:pt x="63107" y="900"/>
                  </a:lnTo>
                  <a:close/>
                  <a:moveTo>
                    <a:pt x="13951" y="74419"/>
                  </a:moveTo>
                  <a:cubicBezTo>
                    <a:pt x="13951" y="83481"/>
                    <a:pt x="16046" y="90743"/>
                    <a:pt x="20237" y="96204"/>
                  </a:cubicBezTo>
                  <a:cubicBezTo>
                    <a:pt x="24429" y="101665"/>
                    <a:pt x="30057" y="104426"/>
                    <a:pt x="37062" y="104426"/>
                  </a:cubicBezTo>
                  <a:cubicBezTo>
                    <a:pt x="44127" y="104426"/>
                    <a:pt x="49755" y="101665"/>
                    <a:pt x="53947" y="96084"/>
                  </a:cubicBezTo>
                  <a:cubicBezTo>
                    <a:pt x="58138" y="90503"/>
                    <a:pt x="60174" y="82761"/>
                    <a:pt x="60174" y="72738"/>
                  </a:cubicBezTo>
                  <a:cubicBezTo>
                    <a:pt x="60174" y="63796"/>
                    <a:pt x="58078" y="56534"/>
                    <a:pt x="53827" y="50953"/>
                  </a:cubicBezTo>
                  <a:cubicBezTo>
                    <a:pt x="49576" y="45371"/>
                    <a:pt x="43948" y="42611"/>
                    <a:pt x="36942" y="42611"/>
                  </a:cubicBezTo>
                  <a:cubicBezTo>
                    <a:pt x="30057" y="42611"/>
                    <a:pt x="24548" y="45371"/>
                    <a:pt x="20297" y="50833"/>
                  </a:cubicBezTo>
                  <a:cubicBezTo>
                    <a:pt x="16106" y="56354"/>
                    <a:pt x="13951" y="64216"/>
                    <a:pt x="13951" y="74419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" name="CustomShape 24"/>
            <p:cNvSpPr/>
            <p:nvPr/>
          </p:nvSpPr>
          <p:spPr>
            <a:xfrm>
              <a:off x="9585720" y="2574360"/>
              <a:ext cx="65160" cy="83160"/>
            </a:xfrm>
            <a:custGeom>
              <a:avLst/>
              <a:gdLst/>
              <a:ahLst/>
              <a:rect l="l" t="t" r="r" b="b"/>
              <a:pathLst>
                <a:path w="65861" h="84021">
                  <a:moveTo>
                    <a:pt x="37301" y="84621"/>
                  </a:moveTo>
                  <a:cubicBezTo>
                    <a:pt x="26285" y="84621"/>
                    <a:pt x="17304" y="80960"/>
                    <a:pt x="10358" y="73698"/>
                  </a:cubicBezTo>
                  <a:cubicBezTo>
                    <a:pt x="3413" y="66437"/>
                    <a:pt x="0" y="56714"/>
                    <a:pt x="0" y="44531"/>
                  </a:cubicBezTo>
                  <a:lnTo>
                    <a:pt x="0" y="42010"/>
                  </a:lnTo>
                  <a:cubicBezTo>
                    <a:pt x="0" y="33908"/>
                    <a:pt x="1557" y="26707"/>
                    <a:pt x="4610" y="20345"/>
                  </a:cubicBezTo>
                  <a:cubicBezTo>
                    <a:pt x="7664" y="13983"/>
                    <a:pt x="12035" y="9002"/>
                    <a:pt x="17543" y="5401"/>
                  </a:cubicBezTo>
                  <a:cubicBezTo>
                    <a:pt x="23111" y="1800"/>
                    <a:pt x="29099" y="0"/>
                    <a:pt x="35565" y="0"/>
                  </a:cubicBezTo>
                  <a:cubicBezTo>
                    <a:pt x="46163" y="0"/>
                    <a:pt x="54366" y="3481"/>
                    <a:pt x="60233" y="10503"/>
                  </a:cubicBezTo>
                  <a:cubicBezTo>
                    <a:pt x="66101" y="17464"/>
                    <a:pt x="69035" y="27487"/>
                    <a:pt x="69035" y="40510"/>
                  </a:cubicBezTo>
                  <a:lnTo>
                    <a:pt x="69035" y="46332"/>
                  </a:lnTo>
                  <a:lnTo>
                    <a:pt x="13891" y="46332"/>
                  </a:lnTo>
                  <a:cubicBezTo>
                    <a:pt x="14070" y="54374"/>
                    <a:pt x="16405" y="60855"/>
                    <a:pt x="20896" y="65836"/>
                  </a:cubicBezTo>
                  <a:cubicBezTo>
                    <a:pt x="25387" y="70818"/>
                    <a:pt x="31075" y="73278"/>
                    <a:pt x="38020" y="73278"/>
                  </a:cubicBezTo>
                  <a:cubicBezTo>
                    <a:pt x="42930" y="73278"/>
                    <a:pt x="47121" y="72258"/>
                    <a:pt x="50534" y="70278"/>
                  </a:cubicBezTo>
                  <a:cubicBezTo>
                    <a:pt x="53947" y="68297"/>
                    <a:pt x="56940" y="65596"/>
                    <a:pt x="59515" y="62296"/>
                  </a:cubicBezTo>
                  <a:lnTo>
                    <a:pt x="68017" y="68957"/>
                  </a:lnTo>
                  <a:cubicBezTo>
                    <a:pt x="61131" y="79400"/>
                    <a:pt x="50953" y="84621"/>
                    <a:pt x="37301" y="84621"/>
                  </a:cubicBezTo>
                  <a:close/>
                  <a:moveTo>
                    <a:pt x="35565" y="11463"/>
                  </a:moveTo>
                  <a:cubicBezTo>
                    <a:pt x="29937" y="11463"/>
                    <a:pt x="25207" y="13503"/>
                    <a:pt x="21435" y="17584"/>
                  </a:cubicBezTo>
                  <a:cubicBezTo>
                    <a:pt x="17603" y="21665"/>
                    <a:pt x="15268" y="27427"/>
                    <a:pt x="14370" y="34809"/>
                  </a:cubicBezTo>
                  <a:lnTo>
                    <a:pt x="55144" y="34809"/>
                  </a:lnTo>
                  <a:lnTo>
                    <a:pt x="55144" y="33728"/>
                  </a:lnTo>
                  <a:cubicBezTo>
                    <a:pt x="54725" y="26647"/>
                    <a:pt x="52809" y="21125"/>
                    <a:pt x="49396" y="17224"/>
                  </a:cubicBezTo>
                  <a:cubicBezTo>
                    <a:pt x="45983" y="13383"/>
                    <a:pt x="41373" y="11463"/>
                    <a:pt x="35565" y="11463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CustomShape 25"/>
            <p:cNvSpPr/>
            <p:nvPr/>
          </p:nvSpPr>
          <p:spPr>
            <a:xfrm>
              <a:off x="9667440" y="2574360"/>
              <a:ext cx="59040" cy="83160"/>
            </a:xfrm>
            <a:custGeom>
              <a:avLst/>
              <a:gdLst/>
              <a:ahLst/>
              <a:rect l="l" t="t" r="r" b="b"/>
              <a:pathLst>
                <a:path w="59874" h="84021">
                  <a:moveTo>
                    <a:pt x="50893" y="61515"/>
                  </a:moveTo>
                  <a:cubicBezTo>
                    <a:pt x="50893" y="57734"/>
                    <a:pt x="49456" y="54794"/>
                    <a:pt x="46642" y="52753"/>
                  </a:cubicBezTo>
                  <a:cubicBezTo>
                    <a:pt x="43828" y="50713"/>
                    <a:pt x="38858" y="48852"/>
                    <a:pt x="31793" y="47352"/>
                  </a:cubicBezTo>
                  <a:cubicBezTo>
                    <a:pt x="24728" y="45851"/>
                    <a:pt x="19160" y="44051"/>
                    <a:pt x="15028" y="41890"/>
                  </a:cubicBezTo>
                  <a:cubicBezTo>
                    <a:pt x="10897" y="39790"/>
                    <a:pt x="7843" y="37269"/>
                    <a:pt x="5868" y="34329"/>
                  </a:cubicBezTo>
                  <a:cubicBezTo>
                    <a:pt x="3892" y="31388"/>
                    <a:pt x="2874" y="27967"/>
                    <a:pt x="2874" y="23946"/>
                  </a:cubicBezTo>
                  <a:cubicBezTo>
                    <a:pt x="2874" y="17284"/>
                    <a:pt x="5688" y="11583"/>
                    <a:pt x="11316" y="6962"/>
                  </a:cubicBezTo>
                  <a:cubicBezTo>
                    <a:pt x="16944" y="2341"/>
                    <a:pt x="24189" y="0"/>
                    <a:pt x="32931" y="0"/>
                  </a:cubicBezTo>
                  <a:cubicBezTo>
                    <a:pt x="42151" y="0"/>
                    <a:pt x="49636" y="2401"/>
                    <a:pt x="55384" y="7142"/>
                  </a:cubicBezTo>
                  <a:cubicBezTo>
                    <a:pt x="61132" y="11943"/>
                    <a:pt x="64005" y="18005"/>
                    <a:pt x="64005" y="25446"/>
                  </a:cubicBezTo>
                  <a:lnTo>
                    <a:pt x="49995" y="25446"/>
                  </a:lnTo>
                  <a:cubicBezTo>
                    <a:pt x="49995" y="21605"/>
                    <a:pt x="48378" y="18305"/>
                    <a:pt x="45145" y="15544"/>
                  </a:cubicBezTo>
                  <a:cubicBezTo>
                    <a:pt x="41912" y="12783"/>
                    <a:pt x="37840" y="11403"/>
                    <a:pt x="32931" y="11403"/>
                  </a:cubicBezTo>
                  <a:cubicBezTo>
                    <a:pt x="27842" y="11403"/>
                    <a:pt x="23890" y="12483"/>
                    <a:pt x="21016" y="14704"/>
                  </a:cubicBezTo>
                  <a:cubicBezTo>
                    <a:pt x="18142" y="16924"/>
                    <a:pt x="16705" y="19805"/>
                    <a:pt x="16705" y="23406"/>
                  </a:cubicBezTo>
                  <a:cubicBezTo>
                    <a:pt x="16705" y="26767"/>
                    <a:pt x="18022" y="29287"/>
                    <a:pt x="20717" y="31028"/>
                  </a:cubicBezTo>
                  <a:cubicBezTo>
                    <a:pt x="23351" y="32708"/>
                    <a:pt x="28201" y="34389"/>
                    <a:pt x="35146" y="35949"/>
                  </a:cubicBezTo>
                  <a:cubicBezTo>
                    <a:pt x="42092" y="37509"/>
                    <a:pt x="47720" y="39370"/>
                    <a:pt x="52031" y="41530"/>
                  </a:cubicBezTo>
                  <a:cubicBezTo>
                    <a:pt x="56342" y="43691"/>
                    <a:pt x="59515" y="46272"/>
                    <a:pt x="61611" y="49332"/>
                  </a:cubicBezTo>
                  <a:cubicBezTo>
                    <a:pt x="63706" y="52393"/>
                    <a:pt x="64724" y="56054"/>
                    <a:pt x="64724" y="60435"/>
                  </a:cubicBezTo>
                  <a:cubicBezTo>
                    <a:pt x="64724" y="67757"/>
                    <a:pt x="61790" y="73578"/>
                    <a:pt x="55982" y="77959"/>
                  </a:cubicBezTo>
                  <a:cubicBezTo>
                    <a:pt x="50175" y="82341"/>
                    <a:pt x="42631" y="84561"/>
                    <a:pt x="33350" y="84561"/>
                  </a:cubicBezTo>
                  <a:cubicBezTo>
                    <a:pt x="26824" y="84561"/>
                    <a:pt x="21076" y="83421"/>
                    <a:pt x="16046" y="81080"/>
                  </a:cubicBezTo>
                  <a:cubicBezTo>
                    <a:pt x="11017" y="78740"/>
                    <a:pt x="7125" y="75559"/>
                    <a:pt x="4251" y="71418"/>
                  </a:cubicBezTo>
                  <a:cubicBezTo>
                    <a:pt x="1437" y="67277"/>
                    <a:pt x="0" y="62776"/>
                    <a:pt x="0" y="57974"/>
                  </a:cubicBezTo>
                  <a:lnTo>
                    <a:pt x="13951" y="57974"/>
                  </a:lnTo>
                  <a:cubicBezTo>
                    <a:pt x="14190" y="62656"/>
                    <a:pt x="16046" y="66377"/>
                    <a:pt x="19579" y="69077"/>
                  </a:cubicBezTo>
                  <a:cubicBezTo>
                    <a:pt x="23052" y="71838"/>
                    <a:pt x="27662" y="73218"/>
                    <a:pt x="33410" y="73218"/>
                  </a:cubicBezTo>
                  <a:cubicBezTo>
                    <a:pt x="38679" y="73218"/>
                    <a:pt x="42930" y="72138"/>
                    <a:pt x="46103" y="70038"/>
                  </a:cubicBezTo>
                  <a:cubicBezTo>
                    <a:pt x="49276" y="67937"/>
                    <a:pt x="50893" y="65116"/>
                    <a:pt x="50893" y="61515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58" name="" descr=""/>
          <p:cNvPicPr/>
          <p:nvPr/>
        </p:nvPicPr>
        <p:blipFill>
          <a:blip r:embed="rId7"/>
          <a:stretch/>
        </p:blipFill>
        <p:spPr>
          <a:xfrm>
            <a:off x="6582960" y="1533960"/>
            <a:ext cx="5224680" cy="364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roup 1"/>
          <p:cNvGrpSpPr/>
          <p:nvPr/>
        </p:nvGrpSpPr>
        <p:grpSpPr>
          <a:xfrm>
            <a:off x="0" y="0"/>
            <a:ext cx="6280560" cy="6857280"/>
            <a:chOff x="0" y="0"/>
            <a:chExt cx="6280560" cy="6857280"/>
          </a:xfrm>
        </p:grpSpPr>
        <p:pic>
          <p:nvPicPr>
            <p:cNvPr id="260" name="Gráfico 20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6280560" cy="6857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1" name="Gráfico 21" descr=""/>
            <p:cNvPicPr/>
            <p:nvPr/>
          </p:nvPicPr>
          <p:blipFill>
            <a:blip r:embed="rId2">
              <a:alphaModFix amt="75000"/>
            </a:blip>
            <a:srcRect l="50625" t="33728" r="36872" b="52885"/>
            <a:stretch/>
          </p:blipFill>
          <p:spPr>
            <a:xfrm>
              <a:off x="0" y="0"/>
              <a:ext cx="6280560" cy="68572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62" name="CustomShape 2"/>
          <p:cNvSpPr/>
          <p:nvPr/>
        </p:nvSpPr>
        <p:spPr>
          <a:xfrm>
            <a:off x="942840" y="360000"/>
            <a:ext cx="5337720" cy="12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pt-BR" sz="4000" spc="-1" strike="noStrike">
                <a:solidFill>
                  <a:srgbClr val="ffffff"/>
                </a:solidFill>
                <a:latin typeface="Segoe UI"/>
              </a:rPr>
              <a:t>Fluxo de Aprovações Customizados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263" name="Group 3"/>
          <p:cNvGrpSpPr/>
          <p:nvPr/>
        </p:nvGrpSpPr>
        <p:grpSpPr>
          <a:xfrm>
            <a:off x="8145360" y="2540160"/>
            <a:ext cx="1581120" cy="147600"/>
            <a:chOff x="8145360" y="2540160"/>
            <a:chExt cx="1581120" cy="147600"/>
          </a:xfrm>
        </p:grpSpPr>
        <p:sp>
          <p:nvSpPr>
            <p:cNvPr id="264" name="CustomShape 4"/>
            <p:cNvSpPr/>
            <p:nvPr/>
          </p:nvSpPr>
          <p:spPr>
            <a:xfrm>
              <a:off x="8145360" y="2546280"/>
              <a:ext cx="83160" cy="107280"/>
            </a:xfrm>
            <a:custGeom>
              <a:avLst/>
              <a:gdLst/>
              <a:ahLst/>
              <a:rect l="l" t="t" r="r" b="b"/>
              <a:pathLst>
                <a:path w="83823" h="108027">
                  <a:moveTo>
                    <a:pt x="84303" y="76459"/>
                  </a:moveTo>
                  <a:cubicBezTo>
                    <a:pt x="82926" y="88102"/>
                    <a:pt x="78675" y="97044"/>
                    <a:pt x="71490" y="103346"/>
                  </a:cubicBezTo>
                  <a:cubicBezTo>
                    <a:pt x="64305" y="109647"/>
                    <a:pt x="54725" y="112828"/>
                    <a:pt x="42810" y="112828"/>
                  </a:cubicBezTo>
                  <a:cubicBezTo>
                    <a:pt x="29877" y="112828"/>
                    <a:pt x="19519" y="108147"/>
                    <a:pt x="11675" y="98845"/>
                  </a:cubicBezTo>
                  <a:cubicBezTo>
                    <a:pt x="3892" y="89542"/>
                    <a:pt x="0" y="77119"/>
                    <a:pt x="0" y="61515"/>
                  </a:cubicBezTo>
                  <a:lnTo>
                    <a:pt x="0" y="51013"/>
                  </a:lnTo>
                  <a:cubicBezTo>
                    <a:pt x="0" y="40810"/>
                    <a:pt x="1796" y="31808"/>
                    <a:pt x="5449" y="24066"/>
                  </a:cubicBezTo>
                  <a:cubicBezTo>
                    <a:pt x="9101" y="16324"/>
                    <a:pt x="14250" y="10383"/>
                    <a:pt x="20896" y="6242"/>
                  </a:cubicBezTo>
                  <a:cubicBezTo>
                    <a:pt x="27542" y="2101"/>
                    <a:pt x="35266" y="0"/>
                    <a:pt x="44067" y="0"/>
                  </a:cubicBezTo>
                  <a:cubicBezTo>
                    <a:pt x="55683" y="0"/>
                    <a:pt x="65023" y="3241"/>
                    <a:pt x="72088" y="9782"/>
                  </a:cubicBezTo>
                  <a:cubicBezTo>
                    <a:pt x="79094" y="16324"/>
                    <a:pt x="83225" y="25326"/>
                    <a:pt x="84363" y="36849"/>
                  </a:cubicBezTo>
                  <a:lnTo>
                    <a:pt x="69813" y="36849"/>
                  </a:lnTo>
                  <a:cubicBezTo>
                    <a:pt x="68556" y="28087"/>
                    <a:pt x="65802" y="21725"/>
                    <a:pt x="61670" y="17764"/>
                  </a:cubicBezTo>
                  <a:cubicBezTo>
                    <a:pt x="57539" y="13803"/>
                    <a:pt x="51612" y="11883"/>
                    <a:pt x="44127" y="11883"/>
                  </a:cubicBezTo>
                  <a:cubicBezTo>
                    <a:pt x="34907" y="11883"/>
                    <a:pt x="27662" y="15304"/>
                    <a:pt x="22393" y="22146"/>
                  </a:cubicBezTo>
                  <a:cubicBezTo>
                    <a:pt x="17124" y="28987"/>
                    <a:pt x="14549" y="38710"/>
                    <a:pt x="14549" y="51373"/>
                  </a:cubicBezTo>
                  <a:lnTo>
                    <a:pt x="14549" y="61995"/>
                  </a:lnTo>
                  <a:cubicBezTo>
                    <a:pt x="14549" y="73938"/>
                    <a:pt x="17004" y="83421"/>
                    <a:pt x="21974" y="90443"/>
                  </a:cubicBezTo>
                  <a:cubicBezTo>
                    <a:pt x="26943" y="97464"/>
                    <a:pt x="33889" y="101005"/>
                    <a:pt x="42810" y="101005"/>
                  </a:cubicBezTo>
                  <a:cubicBezTo>
                    <a:pt x="50833" y="101005"/>
                    <a:pt x="57000" y="99205"/>
                    <a:pt x="61311" y="95544"/>
                  </a:cubicBezTo>
                  <a:cubicBezTo>
                    <a:pt x="65622" y="91883"/>
                    <a:pt x="68436" y="85521"/>
                    <a:pt x="69873" y="76519"/>
                  </a:cubicBezTo>
                  <a:lnTo>
                    <a:pt x="84303" y="76519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CustomShape 5"/>
            <p:cNvSpPr/>
            <p:nvPr/>
          </p:nvSpPr>
          <p:spPr>
            <a:xfrm>
              <a:off x="8243640" y="2574360"/>
              <a:ext cx="65160" cy="83160"/>
            </a:xfrm>
            <a:custGeom>
              <a:avLst/>
              <a:gdLst/>
              <a:ahLst/>
              <a:rect l="l" t="t" r="r" b="b"/>
              <a:pathLst>
                <a:path w="65861" h="84021">
                  <a:moveTo>
                    <a:pt x="37302" y="84621"/>
                  </a:moveTo>
                  <a:cubicBezTo>
                    <a:pt x="26285" y="84621"/>
                    <a:pt x="17304" y="80960"/>
                    <a:pt x="10358" y="73698"/>
                  </a:cubicBezTo>
                  <a:cubicBezTo>
                    <a:pt x="3413" y="66437"/>
                    <a:pt x="0" y="56714"/>
                    <a:pt x="0" y="44531"/>
                  </a:cubicBezTo>
                  <a:lnTo>
                    <a:pt x="0" y="42010"/>
                  </a:lnTo>
                  <a:cubicBezTo>
                    <a:pt x="0" y="33908"/>
                    <a:pt x="1557" y="26707"/>
                    <a:pt x="4610" y="20345"/>
                  </a:cubicBezTo>
                  <a:cubicBezTo>
                    <a:pt x="7664" y="13983"/>
                    <a:pt x="12035" y="9002"/>
                    <a:pt x="17543" y="5401"/>
                  </a:cubicBezTo>
                  <a:cubicBezTo>
                    <a:pt x="23111" y="1800"/>
                    <a:pt x="29099" y="0"/>
                    <a:pt x="35565" y="0"/>
                  </a:cubicBezTo>
                  <a:cubicBezTo>
                    <a:pt x="46163" y="0"/>
                    <a:pt x="54366" y="3481"/>
                    <a:pt x="60233" y="10503"/>
                  </a:cubicBezTo>
                  <a:cubicBezTo>
                    <a:pt x="66101" y="17464"/>
                    <a:pt x="69035" y="27487"/>
                    <a:pt x="69035" y="40510"/>
                  </a:cubicBezTo>
                  <a:lnTo>
                    <a:pt x="69035" y="46332"/>
                  </a:lnTo>
                  <a:lnTo>
                    <a:pt x="13891" y="46332"/>
                  </a:lnTo>
                  <a:cubicBezTo>
                    <a:pt x="14070" y="54374"/>
                    <a:pt x="16406" y="60855"/>
                    <a:pt x="20896" y="65836"/>
                  </a:cubicBezTo>
                  <a:cubicBezTo>
                    <a:pt x="25387" y="70818"/>
                    <a:pt x="31075" y="73278"/>
                    <a:pt x="38020" y="73278"/>
                  </a:cubicBezTo>
                  <a:cubicBezTo>
                    <a:pt x="42930" y="73278"/>
                    <a:pt x="47121" y="72258"/>
                    <a:pt x="50534" y="70278"/>
                  </a:cubicBezTo>
                  <a:cubicBezTo>
                    <a:pt x="53947" y="68297"/>
                    <a:pt x="56940" y="65596"/>
                    <a:pt x="59515" y="62296"/>
                  </a:cubicBezTo>
                  <a:lnTo>
                    <a:pt x="68017" y="68957"/>
                  </a:lnTo>
                  <a:cubicBezTo>
                    <a:pt x="61191" y="79400"/>
                    <a:pt x="50953" y="84621"/>
                    <a:pt x="37302" y="84621"/>
                  </a:cubicBezTo>
                  <a:close/>
                  <a:moveTo>
                    <a:pt x="35565" y="11463"/>
                  </a:moveTo>
                  <a:cubicBezTo>
                    <a:pt x="29937" y="11463"/>
                    <a:pt x="25207" y="13503"/>
                    <a:pt x="21435" y="17584"/>
                  </a:cubicBezTo>
                  <a:cubicBezTo>
                    <a:pt x="17603" y="21665"/>
                    <a:pt x="15268" y="27427"/>
                    <a:pt x="14370" y="34809"/>
                  </a:cubicBezTo>
                  <a:lnTo>
                    <a:pt x="55144" y="34809"/>
                  </a:lnTo>
                  <a:lnTo>
                    <a:pt x="55144" y="33728"/>
                  </a:lnTo>
                  <a:cubicBezTo>
                    <a:pt x="54725" y="26647"/>
                    <a:pt x="52809" y="21125"/>
                    <a:pt x="49396" y="17224"/>
                  </a:cubicBezTo>
                  <a:cubicBezTo>
                    <a:pt x="45983" y="13383"/>
                    <a:pt x="41373" y="11463"/>
                    <a:pt x="35565" y="11463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" name="CustomShape 6"/>
            <p:cNvSpPr/>
            <p:nvPr/>
          </p:nvSpPr>
          <p:spPr>
            <a:xfrm>
              <a:off x="8328960" y="2574360"/>
              <a:ext cx="59040" cy="77400"/>
            </a:xfrm>
            <a:custGeom>
              <a:avLst/>
              <a:gdLst/>
              <a:ahLst/>
              <a:rect l="l" t="t" r="r" b="b"/>
              <a:pathLst>
                <a:path w="59874" h="78019">
                  <a:moveTo>
                    <a:pt x="13172" y="1500"/>
                  </a:moveTo>
                  <a:lnTo>
                    <a:pt x="13651" y="11763"/>
                  </a:lnTo>
                  <a:cubicBezTo>
                    <a:pt x="19878" y="3901"/>
                    <a:pt x="28021" y="0"/>
                    <a:pt x="38020" y="0"/>
                  </a:cubicBezTo>
                  <a:cubicBezTo>
                    <a:pt x="55204" y="0"/>
                    <a:pt x="63886" y="9722"/>
                    <a:pt x="64065" y="29167"/>
                  </a:cubicBezTo>
                  <a:lnTo>
                    <a:pt x="64065" y="83121"/>
                  </a:lnTo>
                  <a:lnTo>
                    <a:pt x="50115" y="83121"/>
                  </a:lnTo>
                  <a:lnTo>
                    <a:pt x="50115" y="29107"/>
                  </a:lnTo>
                  <a:cubicBezTo>
                    <a:pt x="50055" y="23226"/>
                    <a:pt x="48738" y="18845"/>
                    <a:pt x="46103" y="16084"/>
                  </a:cubicBezTo>
                  <a:cubicBezTo>
                    <a:pt x="43469" y="13263"/>
                    <a:pt x="39337" y="11883"/>
                    <a:pt x="33829" y="11883"/>
                  </a:cubicBezTo>
                  <a:cubicBezTo>
                    <a:pt x="29338" y="11883"/>
                    <a:pt x="25327" y="13083"/>
                    <a:pt x="21914" y="15484"/>
                  </a:cubicBezTo>
                  <a:cubicBezTo>
                    <a:pt x="18501" y="17884"/>
                    <a:pt x="15867" y="21065"/>
                    <a:pt x="13951" y="24966"/>
                  </a:cubicBezTo>
                  <a:lnTo>
                    <a:pt x="13951" y="83121"/>
                  </a:lnTo>
                  <a:lnTo>
                    <a:pt x="0" y="83121"/>
                  </a:lnTo>
                  <a:lnTo>
                    <a:pt x="0" y="1500"/>
                  </a:lnTo>
                  <a:lnTo>
                    <a:pt x="13172" y="1500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CustomShape 7"/>
            <p:cNvSpPr/>
            <p:nvPr/>
          </p:nvSpPr>
          <p:spPr>
            <a:xfrm>
              <a:off x="8404200" y="2556360"/>
              <a:ext cx="41040" cy="101160"/>
            </a:xfrm>
            <a:custGeom>
              <a:avLst/>
              <a:gdLst/>
              <a:ahLst/>
              <a:rect l="l" t="t" r="r" b="b"/>
              <a:pathLst>
                <a:path w="41911" h="102025">
                  <a:moveTo>
                    <a:pt x="28740" y="0"/>
                  </a:moveTo>
                  <a:lnTo>
                    <a:pt x="28740" y="19745"/>
                  </a:lnTo>
                  <a:lnTo>
                    <a:pt x="43948" y="19745"/>
                  </a:lnTo>
                  <a:lnTo>
                    <a:pt x="43948" y="30548"/>
                  </a:lnTo>
                  <a:lnTo>
                    <a:pt x="28740" y="30548"/>
                  </a:lnTo>
                  <a:lnTo>
                    <a:pt x="28740" y="81200"/>
                  </a:lnTo>
                  <a:cubicBezTo>
                    <a:pt x="28740" y="84501"/>
                    <a:pt x="29398" y="86902"/>
                    <a:pt x="30775" y="88582"/>
                  </a:cubicBezTo>
                  <a:cubicBezTo>
                    <a:pt x="32152" y="90203"/>
                    <a:pt x="34428" y="91043"/>
                    <a:pt x="37721" y="91043"/>
                  </a:cubicBezTo>
                  <a:cubicBezTo>
                    <a:pt x="39337" y="91043"/>
                    <a:pt x="41553" y="90743"/>
                    <a:pt x="44367" y="90143"/>
                  </a:cubicBezTo>
                  <a:lnTo>
                    <a:pt x="44367" y="101365"/>
                  </a:lnTo>
                  <a:cubicBezTo>
                    <a:pt x="40714" y="102386"/>
                    <a:pt x="37122" y="102866"/>
                    <a:pt x="33649" y="102866"/>
                  </a:cubicBezTo>
                  <a:cubicBezTo>
                    <a:pt x="27422" y="102866"/>
                    <a:pt x="22752" y="101005"/>
                    <a:pt x="19579" y="97224"/>
                  </a:cubicBezTo>
                  <a:cubicBezTo>
                    <a:pt x="16406" y="93443"/>
                    <a:pt x="14849" y="88102"/>
                    <a:pt x="14849" y="81140"/>
                  </a:cubicBezTo>
                  <a:lnTo>
                    <a:pt x="14849" y="30548"/>
                  </a:lnTo>
                  <a:lnTo>
                    <a:pt x="0" y="30548"/>
                  </a:lnTo>
                  <a:lnTo>
                    <a:pt x="0" y="19745"/>
                  </a:lnTo>
                  <a:lnTo>
                    <a:pt x="14849" y="19745"/>
                  </a:lnTo>
                  <a:lnTo>
                    <a:pt x="14849" y="0"/>
                  </a:lnTo>
                  <a:lnTo>
                    <a:pt x="28740" y="0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CustomShape 8"/>
            <p:cNvSpPr/>
            <p:nvPr/>
          </p:nvSpPr>
          <p:spPr>
            <a:xfrm>
              <a:off x="8464320" y="2574360"/>
              <a:ext cx="35280" cy="77400"/>
            </a:xfrm>
            <a:custGeom>
              <a:avLst/>
              <a:gdLst/>
              <a:ahLst/>
              <a:rect l="l" t="t" r="r" b="b"/>
              <a:pathLst>
                <a:path w="35924" h="78019">
                  <a:moveTo>
                    <a:pt x="39337" y="14044"/>
                  </a:moveTo>
                  <a:cubicBezTo>
                    <a:pt x="37242" y="13683"/>
                    <a:pt x="34966" y="13503"/>
                    <a:pt x="32512" y="13503"/>
                  </a:cubicBezTo>
                  <a:cubicBezTo>
                    <a:pt x="23351" y="13503"/>
                    <a:pt x="17184" y="17404"/>
                    <a:pt x="13951" y="25206"/>
                  </a:cubicBezTo>
                  <a:lnTo>
                    <a:pt x="13951" y="83121"/>
                  </a:lnTo>
                  <a:lnTo>
                    <a:pt x="0" y="83121"/>
                  </a:lnTo>
                  <a:lnTo>
                    <a:pt x="0" y="1500"/>
                  </a:lnTo>
                  <a:lnTo>
                    <a:pt x="13532" y="1500"/>
                  </a:lnTo>
                  <a:lnTo>
                    <a:pt x="13771" y="10923"/>
                  </a:lnTo>
                  <a:cubicBezTo>
                    <a:pt x="18321" y="3661"/>
                    <a:pt x="24788" y="0"/>
                    <a:pt x="33170" y="0"/>
                  </a:cubicBezTo>
                  <a:cubicBezTo>
                    <a:pt x="35865" y="0"/>
                    <a:pt x="37960" y="360"/>
                    <a:pt x="39337" y="1080"/>
                  </a:cubicBezTo>
                  <a:lnTo>
                    <a:pt x="39337" y="14044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" name="CustomShape 9"/>
            <p:cNvSpPr/>
            <p:nvPr/>
          </p:nvSpPr>
          <p:spPr>
            <a:xfrm>
              <a:off x="8511120" y="2574360"/>
              <a:ext cx="65160" cy="83160"/>
            </a:xfrm>
            <a:custGeom>
              <a:avLst/>
              <a:gdLst/>
              <a:ahLst/>
              <a:rect l="l" t="t" r="r" b="b"/>
              <a:pathLst>
                <a:path w="65861" h="84021">
                  <a:moveTo>
                    <a:pt x="52629" y="83121"/>
                  </a:moveTo>
                  <a:cubicBezTo>
                    <a:pt x="51851" y="81500"/>
                    <a:pt x="51192" y="78620"/>
                    <a:pt x="50654" y="74539"/>
                  </a:cubicBezTo>
                  <a:cubicBezTo>
                    <a:pt x="44187" y="81260"/>
                    <a:pt x="36463" y="84621"/>
                    <a:pt x="27482" y="84621"/>
                  </a:cubicBezTo>
                  <a:cubicBezTo>
                    <a:pt x="19459" y="84621"/>
                    <a:pt x="12873" y="82341"/>
                    <a:pt x="7724" y="77779"/>
                  </a:cubicBezTo>
                  <a:cubicBezTo>
                    <a:pt x="2575" y="73218"/>
                    <a:pt x="0" y="67457"/>
                    <a:pt x="0" y="60495"/>
                  </a:cubicBezTo>
                  <a:cubicBezTo>
                    <a:pt x="0" y="51973"/>
                    <a:pt x="3233" y="45371"/>
                    <a:pt x="9700" y="40690"/>
                  </a:cubicBezTo>
                  <a:cubicBezTo>
                    <a:pt x="16166" y="36009"/>
                    <a:pt x="25207" y="33608"/>
                    <a:pt x="36882" y="33608"/>
                  </a:cubicBezTo>
                  <a:lnTo>
                    <a:pt x="50414" y="33608"/>
                  </a:lnTo>
                  <a:lnTo>
                    <a:pt x="50414" y="27187"/>
                  </a:lnTo>
                  <a:cubicBezTo>
                    <a:pt x="50414" y="22326"/>
                    <a:pt x="48977" y="18425"/>
                    <a:pt x="46043" y="15544"/>
                  </a:cubicBezTo>
                  <a:cubicBezTo>
                    <a:pt x="43109" y="12663"/>
                    <a:pt x="38858" y="11223"/>
                    <a:pt x="33170" y="11223"/>
                  </a:cubicBezTo>
                  <a:cubicBezTo>
                    <a:pt x="28201" y="11223"/>
                    <a:pt x="24010" y="12483"/>
                    <a:pt x="20657" y="15004"/>
                  </a:cubicBezTo>
                  <a:cubicBezTo>
                    <a:pt x="17304" y="17524"/>
                    <a:pt x="15627" y="20585"/>
                    <a:pt x="15627" y="24126"/>
                  </a:cubicBezTo>
                  <a:lnTo>
                    <a:pt x="1617" y="24126"/>
                  </a:lnTo>
                  <a:cubicBezTo>
                    <a:pt x="1617" y="20045"/>
                    <a:pt x="3054" y="16144"/>
                    <a:pt x="5928" y="12303"/>
                  </a:cubicBezTo>
                  <a:cubicBezTo>
                    <a:pt x="8802" y="8522"/>
                    <a:pt x="12753" y="5521"/>
                    <a:pt x="17663" y="3301"/>
                  </a:cubicBezTo>
                  <a:cubicBezTo>
                    <a:pt x="22632" y="1080"/>
                    <a:pt x="28021" y="0"/>
                    <a:pt x="33949" y="0"/>
                  </a:cubicBezTo>
                  <a:cubicBezTo>
                    <a:pt x="43349" y="0"/>
                    <a:pt x="50654" y="2341"/>
                    <a:pt x="55982" y="7082"/>
                  </a:cubicBezTo>
                  <a:cubicBezTo>
                    <a:pt x="61311" y="11763"/>
                    <a:pt x="64065" y="18245"/>
                    <a:pt x="64245" y="26527"/>
                  </a:cubicBezTo>
                  <a:lnTo>
                    <a:pt x="64245" y="64096"/>
                  </a:lnTo>
                  <a:cubicBezTo>
                    <a:pt x="64245" y="71598"/>
                    <a:pt x="65203" y="77539"/>
                    <a:pt x="67119" y="81980"/>
                  </a:cubicBezTo>
                  <a:lnTo>
                    <a:pt x="67119" y="83181"/>
                  </a:lnTo>
                  <a:lnTo>
                    <a:pt x="52629" y="83181"/>
                  </a:lnTo>
                  <a:close/>
                  <a:moveTo>
                    <a:pt x="29518" y="72498"/>
                  </a:moveTo>
                  <a:cubicBezTo>
                    <a:pt x="33889" y="72498"/>
                    <a:pt x="38020" y="71358"/>
                    <a:pt x="41912" y="69077"/>
                  </a:cubicBezTo>
                  <a:cubicBezTo>
                    <a:pt x="45804" y="66797"/>
                    <a:pt x="48678" y="63856"/>
                    <a:pt x="50414" y="60255"/>
                  </a:cubicBezTo>
                  <a:lnTo>
                    <a:pt x="50414" y="43511"/>
                  </a:lnTo>
                  <a:lnTo>
                    <a:pt x="39517" y="43511"/>
                  </a:lnTo>
                  <a:cubicBezTo>
                    <a:pt x="22453" y="43511"/>
                    <a:pt x="13951" y="48492"/>
                    <a:pt x="13951" y="58515"/>
                  </a:cubicBezTo>
                  <a:cubicBezTo>
                    <a:pt x="13951" y="62896"/>
                    <a:pt x="15388" y="66317"/>
                    <a:pt x="18322" y="68777"/>
                  </a:cubicBezTo>
                  <a:cubicBezTo>
                    <a:pt x="21195" y="71238"/>
                    <a:pt x="24968" y="72498"/>
                    <a:pt x="29518" y="72498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" name="CustomShape 10"/>
            <p:cNvSpPr/>
            <p:nvPr/>
          </p:nvSpPr>
          <p:spPr>
            <a:xfrm>
              <a:off x="8598600" y="2541600"/>
              <a:ext cx="11160" cy="113400"/>
            </a:xfrm>
            <a:custGeom>
              <a:avLst/>
              <a:gdLst/>
              <a:ahLst/>
              <a:rect l="l" t="t" r="r" b="b"/>
              <a:pathLst>
                <a:path w="11974" h="114028">
                  <a:moveTo>
                    <a:pt x="13951" y="115889"/>
                  </a:moveTo>
                  <a:lnTo>
                    <a:pt x="0" y="115889"/>
                  </a:lnTo>
                  <a:lnTo>
                    <a:pt x="0" y="0"/>
                  </a:lnTo>
                  <a:lnTo>
                    <a:pt x="13951" y="0"/>
                  </a:lnTo>
                  <a:lnTo>
                    <a:pt x="13951" y="115889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CustomShape 11"/>
            <p:cNvSpPr/>
            <p:nvPr/>
          </p:nvSpPr>
          <p:spPr>
            <a:xfrm>
              <a:off x="8669520" y="2541600"/>
              <a:ext cx="65160" cy="113400"/>
            </a:xfrm>
            <a:custGeom>
              <a:avLst/>
              <a:gdLst/>
              <a:ahLst/>
              <a:rect l="l" t="t" r="r" b="b"/>
              <a:pathLst>
                <a:path w="65861" h="114028">
                  <a:moveTo>
                    <a:pt x="0" y="74419"/>
                  </a:moveTo>
                  <a:cubicBezTo>
                    <a:pt x="0" y="61875"/>
                    <a:pt x="2934" y="51853"/>
                    <a:pt x="8861" y="44231"/>
                  </a:cubicBezTo>
                  <a:cubicBezTo>
                    <a:pt x="14789" y="36609"/>
                    <a:pt x="22513" y="32828"/>
                    <a:pt x="32093" y="32828"/>
                  </a:cubicBezTo>
                  <a:cubicBezTo>
                    <a:pt x="41613" y="32828"/>
                    <a:pt x="49157" y="36069"/>
                    <a:pt x="54725" y="42611"/>
                  </a:cubicBezTo>
                  <a:lnTo>
                    <a:pt x="54725" y="0"/>
                  </a:lnTo>
                  <a:lnTo>
                    <a:pt x="68676" y="0"/>
                  </a:lnTo>
                  <a:lnTo>
                    <a:pt x="68676" y="115889"/>
                  </a:lnTo>
                  <a:lnTo>
                    <a:pt x="55863" y="115889"/>
                  </a:lnTo>
                  <a:lnTo>
                    <a:pt x="55204" y="107127"/>
                  </a:lnTo>
                  <a:cubicBezTo>
                    <a:pt x="49636" y="113968"/>
                    <a:pt x="41912" y="117389"/>
                    <a:pt x="31973" y="117389"/>
                  </a:cubicBezTo>
                  <a:cubicBezTo>
                    <a:pt x="22513" y="117389"/>
                    <a:pt x="14849" y="113488"/>
                    <a:pt x="8921" y="105746"/>
                  </a:cubicBezTo>
                  <a:cubicBezTo>
                    <a:pt x="2994" y="98004"/>
                    <a:pt x="0" y="87922"/>
                    <a:pt x="0" y="75439"/>
                  </a:cubicBezTo>
                  <a:lnTo>
                    <a:pt x="0" y="74419"/>
                  </a:lnTo>
                  <a:close/>
                  <a:moveTo>
                    <a:pt x="13891" y="75979"/>
                  </a:moveTo>
                  <a:cubicBezTo>
                    <a:pt x="13891" y="85221"/>
                    <a:pt x="15807" y="92483"/>
                    <a:pt x="19639" y="97704"/>
                  </a:cubicBezTo>
                  <a:cubicBezTo>
                    <a:pt x="23471" y="102926"/>
                    <a:pt x="28740" y="105566"/>
                    <a:pt x="35445" y="105566"/>
                  </a:cubicBezTo>
                  <a:cubicBezTo>
                    <a:pt x="44247" y="105566"/>
                    <a:pt x="50713" y="101605"/>
                    <a:pt x="54785" y="93623"/>
                  </a:cubicBezTo>
                  <a:lnTo>
                    <a:pt x="54785" y="56174"/>
                  </a:lnTo>
                  <a:cubicBezTo>
                    <a:pt x="50594" y="48492"/>
                    <a:pt x="44247" y="44651"/>
                    <a:pt x="35565" y="44651"/>
                  </a:cubicBezTo>
                  <a:cubicBezTo>
                    <a:pt x="28740" y="44651"/>
                    <a:pt x="23411" y="47292"/>
                    <a:pt x="19579" y="52573"/>
                  </a:cubicBezTo>
                  <a:cubicBezTo>
                    <a:pt x="15807" y="57794"/>
                    <a:pt x="13891" y="65656"/>
                    <a:pt x="13891" y="75979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CustomShape 12"/>
            <p:cNvSpPr/>
            <p:nvPr/>
          </p:nvSpPr>
          <p:spPr>
            <a:xfrm>
              <a:off x="8756280" y="2574360"/>
              <a:ext cx="65160" cy="83160"/>
            </a:xfrm>
            <a:custGeom>
              <a:avLst/>
              <a:gdLst/>
              <a:ahLst/>
              <a:rect l="l" t="t" r="r" b="b"/>
              <a:pathLst>
                <a:path w="65861" h="84021">
                  <a:moveTo>
                    <a:pt x="37302" y="84621"/>
                  </a:moveTo>
                  <a:cubicBezTo>
                    <a:pt x="26285" y="84621"/>
                    <a:pt x="17304" y="80960"/>
                    <a:pt x="10358" y="73698"/>
                  </a:cubicBezTo>
                  <a:cubicBezTo>
                    <a:pt x="3413" y="66437"/>
                    <a:pt x="0" y="56714"/>
                    <a:pt x="0" y="44531"/>
                  </a:cubicBezTo>
                  <a:lnTo>
                    <a:pt x="0" y="42010"/>
                  </a:lnTo>
                  <a:cubicBezTo>
                    <a:pt x="0" y="33908"/>
                    <a:pt x="1557" y="26707"/>
                    <a:pt x="4610" y="20345"/>
                  </a:cubicBezTo>
                  <a:cubicBezTo>
                    <a:pt x="7664" y="13983"/>
                    <a:pt x="12035" y="9002"/>
                    <a:pt x="17543" y="5401"/>
                  </a:cubicBezTo>
                  <a:cubicBezTo>
                    <a:pt x="23111" y="1800"/>
                    <a:pt x="29099" y="0"/>
                    <a:pt x="35565" y="0"/>
                  </a:cubicBezTo>
                  <a:cubicBezTo>
                    <a:pt x="46163" y="0"/>
                    <a:pt x="54366" y="3481"/>
                    <a:pt x="60233" y="10503"/>
                  </a:cubicBezTo>
                  <a:cubicBezTo>
                    <a:pt x="66101" y="17464"/>
                    <a:pt x="69035" y="27487"/>
                    <a:pt x="69035" y="40510"/>
                  </a:cubicBezTo>
                  <a:lnTo>
                    <a:pt x="69035" y="46332"/>
                  </a:lnTo>
                  <a:lnTo>
                    <a:pt x="13891" y="46332"/>
                  </a:lnTo>
                  <a:cubicBezTo>
                    <a:pt x="14070" y="54374"/>
                    <a:pt x="16406" y="60855"/>
                    <a:pt x="20896" y="65836"/>
                  </a:cubicBezTo>
                  <a:cubicBezTo>
                    <a:pt x="25387" y="70818"/>
                    <a:pt x="31075" y="73278"/>
                    <a:pt x="38020" y="73278"/>
                  </a:cubicBezTo>
                  <a:cubicBezTo>
                    <a:pt x="42930" y="73278"/>
                    <a:pt x="47121" y="72258"/>
                    <a:pt x="50534" y="70278"/>
                  </a:cubicBezTo>
                  <a:cubicBezTo>
                    <a:pt x="53947" y="68297"/>
                    <a:pt x="56940" y="65596"/>
                    <a:pt x="59515" y="62296"/>
                  </a:cubicBezTo>
                  <a:lnTo>
                    <a:pt x="68017" y="68957"/>
                  </a:lnTo>
                  <a:cubicBezTo>
                    <a:pt x="61131" y="79400"/>
                    <a:pt x="50953" y="84621"/>
                    <a:pt x="37302" y="84621"/>
                  </a:cubicBezTo>
                  <a:close/>
                  <a:moveTo>
                    <a:pt x="35565" y="11463"/>
                  </a:moveTo>
                  <a:cubicBezTo>
                    <a:pt x="29937" y="11463"/>
                    <a:pt x="25207" y="13503"/>
                    <a:pt x="21435" y="17584"/>
                  </a:cubicBezTo>
                  <a:cubicBezTo>
                    <a:pt x="17603" y="21665"/>
                    <a:pt x="15268" y="27427"/>
                    <a:pt x="14370" y="34809"/>
                  </a:cubicBezTo>
                  <a:lnTo>
                    <a:pt x="55144" y="34809"/>
                  </a:lnTo>
                  <a:lnTo>
                    <a:pt x="55144" y="33728"/>
                  </a:lnTo>
                  <a:cubicBezTo>
                    <a:pt x="54725" y="26647"/>
                    <a:pt x="52809" y="21125"/>
                    <a:pt x="49396" y="17224"/>
                  </a:cubicBezTo>
                  <a:cubicBezTo>
                    <a:pt x="45983" y="13383"/>
                    <a:pt x="41373" y="11463"/>
                    <a:pt x="35565" y="11463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CustomShape 13"/>
            <p:cNvSpPr/>
            <p:nvPr/>
          </p:nvSpPr>
          <p:spPr>
            <a:xfrm>
              <a:off x="8881560" y="2547720"/>
              <a:ext cx="83160" cy="107280"/>
            </a:xfrm>
            <a:custGeom>
              <a:avLst/>
              <a:gdLst/>
              <a:ahLst/>
              <a:rect l="l" t="t" r="r" b="b"/>
              <a:pathLst>
                <a:path w="83823" h="108027">
                  <a:moveTo>
                    <a:pt x="84243" y="109827"/>
                  </a:moveTo>
                  <a:lnTo>
                    <a:pt x="69693" y="109827"/>
                  </a:lnTo>
                  <a:lnTo>
                    <a:pt x="14549" y="25206"/>
                  </a:lnTo>
                  <a:lnTo>
                    <a:pt x="14549" y="109827"/>
                  </a:lnTo>
                  <a:lnTo>
                    <a:pt x="0" y="109827"/>
                  </a:lnTo>
                  <a:lnTo>
                    <a:pt x="0" y="0"/>
                  </a:lnTo>
                  <a:lnTo>
                    <a:pt x="14549" y="0"/>
                  </a:lnTo>
                  <a:lnTo>
                    <a:pt x="69873" y="85041"/>
                  </a:lnTo>
                  <a:lnTo>
                    <a:pt x="69873" y="0"/>
                  </a:lnTo>
                  <a:lnTo>
                    <a:pt x="84243" y="0"/>
                  </a:lnTo>
                  <a:lnTo>
                    <a:pt x="84243" y="109827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CustomShape 14"/>
            <p:cNvSpPr/>
            <p:nvPr/>
          </p:nvSpPr>
          <p:spPr>
            <a:xfrm>
              <a:off x="8985960" y="2574360"/>
              <a:ext cx="71280" cy="83160"/>
            </a:xfrm>
            <a:custGeom>
              <a:avLst/>
              <a:gdLst/>
              <a:ahLst/>
              <a:rect l="l" t="t" r="r" b="b"/>
              <a:pathLst>
                <a:path w="71848" h="84021">
                  <a:moveTo>
                    <a:pt x="0" y="41530"/>
                  </a:moveTo>
                  <a:cubicBezTo>
                    <a:pt x="0" y="33548"/>
                    <a:pt x="1557" y="26347"/>
                    <a:pt x="4730" y="19985"/>
                  </a:cubicBezTo>
                  <a:cubicBezTo>
                    <a:pt x="7843" y="13623"/>
                    <a:pt x="12214" y="8642"/>
                    <a:pt x="17842" y="5221"/>
                  </a:cubicBezTo>
                  <a:cubicBezTo>
                    <a:pt x="23411" y="1740"/>
                    <a:pt x="29817" y="0"/>
                    <a:pt x="37002" y="0"/>
                  </a:cubicBezTo>
                  <a:cubicBezTo>
                    <a:pt x="48079" y="0"/>
                    <a:pt x="57060" y="3841"/>
                    <a:pt x="63886" y="11523"/>
                  </a:cubicBezTo>
                  <a:cubicBezTo>
                    <a:pt x="70711" y="19205"/>
                    <a:pt x="74184" y="29467"/>
                    <a:pt x="74184" y="42251"/>
                  </a:cubicBezTo>
                  <a:lnTo>
                    <a:pt x="74184" y="43211"/>
                  </a:lnTo>
                  <a:cubicBezTo>
                    <a:pt x="74184" y="51133"/>
                    <a:pt x="72687" y="58275"/>
                    <a:pt x="69634" y="64576"/>
                  </a:cubicBezTo>
                  <a:cubicBezTo>
                    <a:pt x="66580" y="70878"/>
                    <a:pt x="62269" y="75799"/>
                    <a:pt x="56641" y="79340"/>
                  </a:cubicBezTo>
                  <a:cubicBezTo>
                    <a:pt x="51013" y="82881"/>
                    <a:pt x="44487" y="84621"/>
                    <a:pt x="37182" y="84621"/>
                  </a:cubicBezTo>
                  <a:cubicBezTo>
                    <a:pt x="26165" y="84621"/>
                    <a:pt x="17184" y="80780"/>
                    <a:pt x="10358" y="73098"/>
                  </a:cubicBezTo>
                  <a:cubicBezTo>
                    <a:pt x="3533" y="65416"/>
                    <a:pt x="60" y="55214"/>
                    <a:pt x="60" y="42551"/>
                  </a:cubicBezTo>
                  <a:lnTo>
                    <a:pt x="60" y="41530"/>
                  </a:lnTo>
                  <a:close/>
                  <a:moveTo>
                    <a:pt x="13951" y="43211"/>
                  </a:moveTo>
                  <a:cubicBezTo>
                    <a:pt x="13951" y="52273"/>
                    <a:pt x="16046" y="59535"/>
                    <a:pt x="20237" y="64996"/>
                  </a:cubicBezTo>
                  <a:cubicBezTo>
                    <a:pt x="24429" y="70458"/>
                    <a:pt x="30057" y="73218"/>
                    <a:pt x="37062" y="73218"/>
                  </a:cubicBezTo>
                  <a:cubicBezTo>
                    <a:pt x="44127" y="73218"/>
                    <a:pt x="49755" y="70458"/>
                    <a:pt x="53947" y="64876"/>
                  </a:cubicBezTo>
                  <a:cubicBezTo>
                    <a:pt x="58138" y="59295"/>
                    <a:pt x="60174" y="51553"/>
                    <a:pt x="60174" y="41530"/>
                  </a:cubicBezTo>
                  <a:cubicBezTo>
                    <a:pt x="60174" y="32588"/>
                    <a:pt x="58078" y="25326"/>
                    <a:pt x="53827" y="19745"/>
                  </a:cubicBezTo>
                  <a:cubicBezTo>
                    <a:pt x="49576" y="14164"/>
                    <a:pt x="43948" y="11403"/>
                    <a:pt x="36942" y="11403"/>
                  </a:cubicBezTo>
                  <a:cubicBezTo>
                    <a:pt x="30057" y="11403"/>
                    <a:pt x="24548" y="14164"/>
                    <a:pt x="20297" y="19625"/>
                  </a:cubicBezTo>
                  <a:cubicBezTo>
                    <a:pt x="16106" y="25146"/>
                    <a:pt x="13951" y="33008"/>
                    <a:pt x="13951" y="43211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CustomShape 15"/>
            <p:cNvSpPr/>
            <p:nvPr/>
          </p:nvSpPr>
          <p:spPr>
            <a:xfrm>
              <a:off x="9067680" y="2556360"/>
              <a:ext cx="41040" cy="101160"/>
            </a:xfrm>
            <a:custGeom>
              <a:avLst/>
              <a:gdLst/>
              <a:ahLst/>
              <a:rect l="l" t="t" r="r" b="b"/>
              <a:pathLst>
                <a:path w="41911" h="102025">
                  <a:moveTo>
                    <a:pt x="28740" y="0"/>
                  </a:moveTo>
                  <a:lnTo>
                    <a:pt x="28740" y="19745"/>
                  </a:lnTo>
                  <a:lnTo>
                    <a:pt x="43948" y="19745"/>
                  </a:lnTo>
                  <a:lnTo>
                    <a:pt x="43948" y="30548"/>
                  </a:lnTo>
                  <a:lnTo>
                    <a:pt x="28740" y="30548"/>
                  </a:lnTo>
                  <a:lnTo>
                    <a:pt x="28740" y="81200"/>
                  </a:lnTo>
                  <a:cubicBezTo>
                    <a:pt x="28740" y="84501"/>
                    <a:pt x="29398" y="86902"/>
                    <a:pt x="30775" y="88582"/>
                  </a:cubicBezTo>
                  <a:cubicBezTo>
                    <a:pt x="32152" y="90203"/>
                    <a:pt x="34428" y="91043"/>
                    <a:pt x="37721" y="91043"/>
                  </a:cubicBezTo>
                  <a:cubicBezTo>
                    <a:pt x="39337" y="91043"/>
                    <a:pt x="41553" y="90743"/>
                    <a:pt x="44367" y="90143"/>
                  </a:cubicBezTo>
                  <a:lnTo>
                    <a:pt x="44367" y="101365"/>
                  </a:lnTo>
                  <a:cubicBezTo>
                    <a:pt x="40714" y="102386"/>
                    <a:pt x="37122" y="102866"/>
                    <a:pt x="33649" y="102866"/>
                  </a:cubicBezTo>
                  <a:cubicBezTo>
                    <a:pt x="27422" y="102866"/>
                    <a:pt x="22752" y="101005"/>
                    <a:pt x="19579" y="97224"/>
                  </a:cubicBezTo>
                  <a:cubicBezTo>
                    <a:pt x="16405" y="93443"/>
                    <a:pt x="14849" y="88102"/>
                    <a:pt x="14849" y="81140"/>
                  </a:cubicBezTo>
                  <a:lnTo>
                    <a:pt x="14849" y="30548"/>
                  </a:lnTo>
                  <a:lnTo>
                    <a:pt x="0" y="30548"/>
                  </a:lnTo>
                  <a:lnTo>
                    <a:pt x="0" y="19745"/>
                  </a:lnTo>
                  <a:lnTo>
                    <a:pt x="14849" y="19745"/>
                  </a:lnTo>
                  <a:lnTo>
                    <a:pt x="14849" y="0"/>
                  </a:lnTo>
                  <a:lnTo>
                    <a:pt x="28740" y="0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CustomShape 16"/>
            <p:cNvSpPr/>
            <p:nvPr/>
          </p:nvSpPr>
          <p:spPr>
            <a:xfrm>
              <a:off x="9127800" y="2546280"/>
              <a:ext cx="11160" cy="107280"/>
            </a:xfrm>
            <a:custGeom>
              <a:avLst/>
              <a:gdLst/>
              <a:ahLst/>
              <a:rect l="l" t="t" r="r" b="b"/>
              <a:pathLst>
                <a:path w="11974" h="108027">
                  <a:moveTo>
                    <a:pt x="0" y="8102"/>
                  </a:moveTo>
                  <a:cubicBezTo>
                    <a:pt x="0" y="5821"/>
                    <a:pt x="718" y="3901"/>
                    <a:pt x="2096" y="2341"/>
                  </a:cubicBezTo>
                  <a:cubicBezTo>
                    <a:pt x="3473" y="780"/>
                    <a:pt x="5508" y="0"/>
                    <a:pt x="8203" y="0"/>
                  </a:cubicBezTo>
                  <a:cubicBezTo>
                    <a:pt x="10897" y="0"/>
                    <a:pt x="12993" y="780"/>
                    <a:pt x="14370" y="2341"/>
                  </a:cubicBezTo>
                  <a:cubicBezTo>
                    <a:pt x="15747" y="3901"/>
                    <a:pt x="16465" y="5821"/>
                    <a:pt x="16465" y="8102"/>
                  </a:cubicBezTo>
                  <a:cubicBezTo>
                    <a:pt x="16465" y="10383"/>
                    <a:pt x="15747" y="12243"/>
                    <a:pt x="14370" y="13743"/>
                  </a:cubicBezTo>
                  <a:cubicBezTo>
                    <a:pt x="12993" y="15244"/>
                    <a:pt x="10897" y="16024"/>
                    <a:pt x="8203" y="16024"/>
                  </a:cubicBezTo>
                  <a:cubicBezTo>
                    <a:pt x="5508" y="16024"/>
                    <a:pt x="3473" y="15244"/>
                    <a:pt x="2096" y="13743"/>
                  </a:cubicBezTo>
                  <a:cubicBezTo>
                    <a:pt x="718" y="12243"/>
                    <a:pt x="0" y="10383"/>
                    <a:pt x="0" y="8102"/>
                  </a:cubicBezTo>
                  <a:close/>
                  <a:moveTo>
                    <a:pt x="15088" y="111388"/>
                  </a:moveTo>
                  <a:lnTo>
                    <a:pt x="1138" y="111388"/>
                  </a:lnTo>
                  <a:lnTo>
                    <a:pt x="1138" y="29767"/>
                  </a:lnTo>
                  <a:lnTo>
                    <a:pt x="15088" y="29767"/>
                  </a:lnTo>
                  <a:lnTo>
                    <a:pt x="15088" y="111388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CustomShape 17"/>
            <p:cNvSpPr/>
            <p:nvPr/>
          </p:nvSpPr>
          <p:spPr>
            <a:xfrm>
              <a:off x="9159120" y="2540160"/>
              <a:ext cx="47160" cy="113400"/>
            </a:xfrm>
            <a:custGeom>
              <a:avLst/>
              <a:gdLst/>
              <a:ahLst/>
              <a:rect l="l" t="t" r="r" b="b"/>
              <a:pathLst>
                <a:path w="47899" h="114028">
                  <a:moveTo>
                    <a:pt x="12873" y="117449"/>
                  </a:moveTo>
                  <a:lnTo>
                    <a:pt x="12873" y="46632"/>
                  </a:lnTo>
                  <a:lnTo>
                    <a:pt x="0" y="46632"/>
                  </a:lnTo>
                  <a:lnTo>
                    <a:pt x="0" y="35829"/>
                  </a:lnTo>
                  <a:lnTo>
                    <a:pt x="12873" y="35829"/>
                  </a:lnTo>
                  <a:lnTo>
                    <a:pt x="12873" y="27427"/>
                  </a:lnTo>
                  <a:cubicBezTo>
                    <a:pt x="12873" y="18665"/>
                    <a:pt x="15208" y="11943"/>
                    <a:pt x="19878" y="7142"/>
                  </a:cubicBezTo>
                  <a:cubicBezTo>
                    <a:pt x="24548" y="2341"/>
                    <a:pt x="31135" y="0"/>
                    <a:pt x="39697" y="0"/>
                  </a:cubicBezTo>
                  <a:cubicBezTo>
                    <a:pt x="42930" y="0"/>
                    <a:pt x="46103" y="420"/>
                    <a:pt x="49276" y="1260"/>
                  </a:cubicBezTo>
                  <a:lnTo>
                    <a:pt x="48498" y="12483"/>
                  </a:lnTo>
                  <a:cubicBezTo>
                    <a:pt x="46163" y="12003"/>
                    <a:pt x="43648" y="11823"/>
                    <a:pt x="40954" y="11823"/>
                  </a:cubicBezTo>
                  <a:cubicBezTo>
                    <a:pt x="36463" y="11823"/>
                    <a:pt x="32931" y="13143"/>
                    <a:pt x="30476" y="15784"/>
                  </a:cubicBezTo>
                  <a:cubicBezTo>
                    <a:pt x="28021" y="18425"/>
                    <a:pt x="26764" y="22206"/>
                    <a:pt x="26764" y="27187"/>
                  </a:cubicBezTo>
                  <a:lnTo>
                    <a:pt x="26764" y="35829"/>
                  </a:lnTo>
                  <a:lnTo>
                    <a:pt x="44127" y="35829"/>
                  </a:lnTo>
                  <a:lnTo>
                    <a:pt x="44127" y="46632"/>
                  </a:lnTo>
                  <a:lnTo>
                    <a:pt x="26764" y="46632"/>
                  </a:lnTo>
                  <a:lnTo>
                    <a:pt x="26764" y="117449"/>
                  </a:lnTo>
                  <a:lnTo>
                    <a:pt x="12873" y="117449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CustomShape 18"/>
            <p:cNvSpPr/>
            <p:nvPr/>
          </p:nvSpPr>
          <p:spPr>
            <a:xfrm>
              <a:off x="9218520" y="2546280"/>
              <a:ext cx="11160" cy="107280"/>
            </a:xfrm>
            <a:custGeom>
              <a:avLst/>
              <a:gdLst/>
              <a:ahLst/>
              <a:rect l="l" t="t" r="r" b="b"/>
              <a:pathLst>
                <a:path w="11974" h="108027">
                  <a:moveTo>
                    <a:pt x="0" y="8102"/>
                  </a:moveTo>
                  <a:cubicBezTo>
                    <a:pt x="0" y="5821"/>
                    <a:pt x="718" y="3901"/>
                    <a:pt x="2096" y="2341"/>
                  </a:cubicBezTo>
                  <a:cubicBezTo>
                    <a:pt x="3473" y="780"/>
                    <a:pt x="5508" y="0"/>
                    <a:pt x="8203" y="0"/>
                  </a:cubicBezTo>
                  <a:cubicBezTo>
                    <a:pt x="10897" y="0"/>
                    <a:pt x="12993" y="780"/>
                    <a:pt x="14370" y="2341"/>
                  </a:cubicBezTo>
                  <a:cubicBezTo>
                    <a:pt x="15747" y="3901"/>
                    <a:pt x="16465" y="5821"/>
                    <a:pt x="16465" y="8102"/>
                  </a:cubicBezTo>
                  <a:cubicBezTo>
                    <a:pt x="16465" y="10383"/>
                    <a:pt x="15747" y="12243"/>
                    <a:pt x="14370" y="13743"/>
                  </a:cubicBezTo>
                  <a:cubicBezTo>
                    <a:pt x="12993" y="15244"/>
                    <a:pt x="10897" y="16024"/>
                    <a:pt x="8203" y="16024"/>
                  </a:cubicBezTo>
                  <a:cubicBezTo>
                    <a:pt x="5508" y="16024"/>
                    <a:pt x="3473" y="15244"/>
                    <a:pt x="2096" y="13743"/>
                  </a:cubicBezTo>
                  <a:cubicBezTo>
                    <a:pt x="659" y="12243"/>
                    <a:pt x="0" y="10383"/>
                    <a:pt x="0" y="8102"/>
                  </a:cubicBezTo>
                  <a:close/>
                  <a:moveTo>
                    <a:pt x="15028" y="111388"/>
                  </a:moveTo>
                  <a:lnTo>
                    <a:pt x="1078" y="111388"/>
                  </a:lnTo>
                  <a:lnTo>
                    <a:pt x="1078" y="29767"/>
                  </a:lnTo>
                  <a:lnTo>
                    <a:pt x="15028" y="29767"/>
                  </a:lnTo>
                  <a:lnTo>
                    <a:pt x="15028" y="111388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CustomShape 19"/>
            <p:cNvSpPr/>
            <p:nvPr/>
          </p:nvSpPr>
          <p:spPr>
            <a:xfrm>
              <a:off x="9252360" y="2574360"/>
              <a:ext cx="65160" cy="83160"/>
            </a:xfrm>
            <a:custGeom>
              <a:avLst/>
              <a:gdLst/>
              <a:ahLst/>
              <a:rect l="l" t="t" r="r" b="b"/>
              <a:pathLst>
                <a:path w="65861" h="84021">
                  <a:moveTo>
                    <a:pt x="36284" y="73218"/>
                  </a:moveTo>
                  <a:cubicBezTo>
                    <a:pt x="41253" y="73218"/>
                    <a:pt x="45564" y="71718"/>
                    <a:pt x="49276" y="68717"/>
                  </a:cubicBezTo>
                  <a:cubicBezTo>
                    <a:pt x="52989" y="65716"/>
                    <a:pt x="55024" y="61935"/>
                    <a:pt x="55444" y="57374"/>
                  </a:cubicBezTo>
                  <a:lnTo>
                    <a:pt x="68616" y="57374"/>
                  </a:lnTo>
                  <a:cubicBezTo>
                    <a:pt x="68376" y="62056"/>
                    <a:pt x="66760" y="66497"/>
                    <a:pt x="63826" y="70698"/>
                  </a:cubicBezTo>
                  <a:cubicBezTo>
                    <a:pt x="60892" y="74899"/>
                    <a:pt x="56940" y="78320"/>
                    <a:pt x="51971" y="80780"/>
                  </a:cubicBezTo>
                  <a:cubicBezTo>
                    <a:pt x="47001" y="83301"/>
                    <a:pt x="41792" y="84561"/>
                    <a:pt x="36284" y="84561"/>
                  </a:cubicBezTo>
                  <a:cubicBezTo>
                    <a:pt x="25207" y="84561"/>
                    <a:pt x="16346" y="80840"/>
                    <a:pt x="9819" y="73458"/>
                  </a:cubicBezTo>
                  <a:cubicBezTo>
                    <a:pt x="3293" y="66016"/>
                    <a:pt x="0" y="55874"/>
                    <a:pt x="0" y="43031"/>
                  </a:cubicBezTo>
                  <a:lnTo>
                    <a:pt x="0" y="40690"/>
                  </a:lnTo>
                  <a:cubicBezTo>
                    <a:pt x="0" y="32768"/>
                    <a:pt x="1437" y="25686"/>
                    <a:pt x="4371" y="19505"/>
                  </a:cubicBezTo>
                  <a:cubicBezTo>
                    <a:pt x="7305" y="13323"/>
                    <a:pt x="11436" y="8522"/>
                    <a:pt x="16885" y="5101"/>
                  </a:cubicBezTo>
                  <a:cubicBezTo>
                    <a:pt x="22333" y="1680"/>
                    <a:pt x="28740" y="0"/>
                    <a:pt x="36164" y="0"/>
                  </a:cubicBezTo>
                  <a:cubicBezTo>
                    <a:pt x="45265" y="0"/>
                    <a:pt x="52869" y="2761"/>
                    <a:pt x="58916" y="8222"/>
                  </a:cubicBezTo>
                  <a:cubicBezTo>
                    <a:pt x="64963" y="13683"/>
                    <a:pt x="68197" y="20825"/>
                    <a:pt x="68616" y="29587"/>
                  </a:cubicBezTo>
                  <a:lnTo>
                    <a:pt x="55444" y="29587"/>
                  </a:lnTo>
                  <a:cubicBezTo>
                    <a:pt x="55024" y="24306"/>
                    <a:pt x="53048" y="19985"/>
                    <a:pt x="49456" y="16564"/>
                  </a:cubicBezTo>
                  <a:cubicBezTo>
                    <a:pt x="45864" y="13143"/>
                    <a:pt x="41433" y="11463"/>
                    <a:pt x="36164" y="11463"/>
                  </a:cubicBezTo>
                  <a:cubicBezTo>
                    <a:pt x="29099" y="11463"/>
                    <a:pt x="23590" y="14044"/>
                    <a:pt x="19699" y="19145"/>
                  </a:cubicBezTo>
                  <a:cubicBezTo>
                    <a:pt x="15807" y="24246"/>
                    <a:pt x="13891" y="31628"/>
                    <a:pt x="13891" y="41290"/>
                  </a:cubicBezTo>
                  <a:lnTo>
                    <a:pt x="13891" y="43931"/>
                  </a:lnTo>
                  <a:cubicBezTo>
                    <a:pt x="13891" y="53353"/>
                    <a:pt x="15807" y="60555"/>
                    <a:pt x="19699" y="65656"/>
                  </a:cubicBezTo>
                  <a:cubicBezTo>
                    <a:pt x="23590" y="70698"/>
                    <a:pt x="29099" y="73218"/>
                    <a:pt x="36284" y="73218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CustomShape 20"/>
            <p:cNvSpPr/>
            <p:nvPr/>
          </p:nvSpPr>
          <p:spPr>
            <a:xfrm>
              <a:off x="9334440" y="2574360"/>
              <a:ext cx="65160" cy="83160"/>
            </a:xfrm>
            <a:custGeom>
              <a:avLst/>
              <a:gdLst/>
              <a:ahLst/>
              <a:rect l="l" t="t" r="r" b="b"/>
              <a:pathLst>
                <a:path w="65861" h="84021">
                  <a:moveTo>
                    <a:pt x="52629" y="83121"/>
                  </a:moveTo>
                  <a:cubicBezTo>
                    <a:pt x="51851" y="81500"/>
                    <a:pt x="51192" y="78620"/>
                    <a:pt x="50653" y="74539"/>
                  </a:cubicBezTo>
                  <a:cubicBezTo>
                    <a:pt x="44187" y="81260"/>
                    <a:pt x="36463" y="84621"/>
                    <a:pt x="27482" y="84621"/>
                  </a:cubicBezTo>
                  <a:cubicBezTo>
                    <a:pt x="19459" y="84621"/>
                    <a:pt x="12873" y="82341"/>
                    <a:pt x="7724" y="77779"/>
                  </a:cubicBezTo>
                  <a:cubicBezTo>
                    <a:pt x="2575" y="73218"/>
                    <a:pt x="0" y="67457"/>
                    <a:pt x="0" y="60495"/>
                  </a:cubicBezTo>
                  <a:cubicBezTo>
                    <a:pt x="0" y="51973"/>
                    <a:pt x="3233" y="45371"/>
                    <a:pt x="9700" y="40690"/>
                  </a:cubicBezTo>
                  <a:cubicBezTo>
                    <a:pt x="16166" y="36009"/>
                    <a:pt x="25207" y="33608"/>
                    <a:pt x="36882" y="33608"/>
                  </a:cubicBezTo>
                  <a:lnTo>
                    <a:pt x="50414" y="33608"/>
                  </a:lnTo>
                  <a:lnTo>
                    <a:pt x="50414" y="27187"/>
                  </a:lnTo>
                  <a:cubicBezTo>
                    <a:pt x="50414" y="22326"/>
                    <a:pt x="48977" y="18425"/>
                    <a:pt x="46043" y="15544"/>
                  </a:cubicBezTo>
                  <a:cubicBezTo>
                    <a:pt x="43109" y="12663"/>
                    <a:pt x="38858" y="11223"/>
                    <a:pt x="33170" y="11223"/>
                  </a:cubicBezTo>
                  <a:cubicBezTo>
                    <a:pt x="28201" y="11223"/>
                    <a:pt x="24009" y="12483"/>
                    <a:pt x="20657" y="15004"/>
                  </a:cubicBezTo>
                  <a:cubicBezTo>
                    <a:pt x="17304" y="17524"/>
                    <a:pt x="15627" y="20585"/>
                    <a:pt x="15627" y="24126"/>
                  </a:cubicBezTo>
                  <a:lnTo>
                    <a:pt x="1617" y="24126"/>
                  </a:lnTo>
                  <a:cubicBezTo>
                    <a:pt x="1617" y="20045"/>
                    <a:pt x="3054" y="16144"/>
                    <a:pt x="5927" y="12303"/>
                  </a:cubicBezTo>
                  <a:cubicBezTo>
                    <a:pt x="8802" y="8522"/>
                    <a:pt x="12753" y="5521"/>
                    <a:pt x="17663" y="3301"/>
                  </a:cubicBezTo>
                  <a:cubicBezTo>
                    <a:pt x="22632" y="1080"/>
                    <a:pt x="28021" y="0"/>
                    <a:pt x="33949" y="0"/>
                  </a:cubicBezTo>
                  <a:cubicBezTo>
                    <a:pt x="43349" y="0"/>
                    <a:pt x="50653" y="2341"/>
                    <a:pt x="55982" y="7082"/>
                  </a:cubicBezTo>
                  <a:cubicBezTo>
                    <a:pt x="61311" y="11763"/>
                    <a:pt x="64065" y="18245"/>
                    <a:pt x="64245" y="26527"/>
                  </a:cubicBezTo>
                  <a:lnTo>
                    <a:pt x="64245" y="64096"/>
                  </a:lnTo>
                  <a:cubicBezTo>
                    <a:pt x="64245" y="71598"/>
                    <a:pt x="65203" y="77539"/>
                    <a:pt x="67119" y="81980"/>
                  </a:cubicBezTo>
                  <a:lnTo>
                    <a:pt x="67119" y="83181"/>
                  </a:lnTo>
                  <a:lnTo>
                    <a:pt x="52629" y="83181"/>
                  </a:lnTo>
                  <a:close/>
                  <a:moveTo>
                    <a:pt x="29518" y="72498"/>
                  </a:moveTo>
                  <a:cubicBezTo>
                    <a:pt x="33889" y="72498"/>
                    <a:pt x="38020" y="71358"/>
                    <a:pt x="41912" y="69077"/>
                  </a:cubicBezTo>
                  <a:cubicBezTo>
                    <a:pt x="45804" y="66797"/>
                    <a:pt x="48678" y="63856"/>
                    <a:pt x="50414" y="60255"/>
                  </a:cubicBezTo>
                  <a:lnTo>
                    <a:pt x="50414" y="43511"/>
                  </a:lnTo>
                  <a:lnTo>
                    <a:pt x="39517" y="43511"/>
                  </a:lnTo>
                  <a:cubicBezTo>
                    <a:pt x="22453" y="43511"/>
                    <a:pt x="13951" y="48492"/>
                    <a:pt x="13951" y="58515"/>
                  </a:cubicBezTo>
                  <a:cubicBezTo>
                    <a:pt x="13951" y="62896"/>
                    <a:pt x="15388" y="66317"/>
                    <a:pt x="18321" y="68777"/>
                  </a:cubicBezTo>
                  <a:cubicBezTo>
                    <a:pt x="21255" y="71238"/>
                    <a:pt x="24968" y="72498"/>
                    <a:pt x="29518" y="72498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CustomShape 21"/>
            <p:cNvSpPr/>
            <p:nvPr/>
          </p:nvSpPr>
          <p:spPr>
            <a:xfrm>
              <a:off x="9416880" y="2574360"/>
              <a:ext cx="65160" cy="113400"/>
            </a:xfrm>
            <a:custGeom>
              <a:avLst/>
              <a:gdLst/>
              <a:ahLst/>
              <a:rect l="l" t="t" r="r" b="b"/>
              <a:pathLst>
                <a:path w="65861" h="114028">
                  <a:moveTo>
                    <a:pt x="36284" y="73218"/>
                  </a:moveTo>
                  <a:cubicBezTo>
                    <a:pt x="41253" y="73218"/>
                    <a:pt x="45564" y="71718"/>
                    <a:pt x="49276" y="68717"/>
                  </a:cubicBezTo>
                  <a:cubicBezTo>
                    <a:pt x="52989" y="65716"/>
                    <a:pt x="55024" y="61935"/>
                    <a:pt x="55444" y="57374"/>
                  </a:cubicBezTo>
                  <a:lnTo>
                    <a:pt x="68616" y="57374"/>
                  </a:lnTo>
                  <a:cubicBezTo>
                    <a:pt x="68376" y="62056"/>
                    <a:pt x="66760" y="66497"/>
                    <a:pt x="63826" y="70698"/>
                  </a:cubicBezTo>
                  <a:cubicBezTo>
                    <a:pt x="60892" y="74899"/>
                    <a:pt x="56940" y="78320"/>
                    <a:pt x="51971" y="80780"/>
                  </a:cubicBezTo>
                  <a:cubicBezTo>
                    <a:pt x="47001" y="83301"/>
                    <a:pt x="41792" y="84561"/>
                    <a:pt x="36284" y="84561"/>
                  </a:cubicBezTo>
                  <a:cubicBezTo>
                    <a:pt x="25207" y="84561"/>
                    <a:pt x="16346" y="80840"/>
                    <a:pt x="9819" y="73458"/>
                  </a:cubicBezTo>
                  <a:cubicBezTo>
                    <a:pt x="3293" y="66016"/>
                    <a:pt x="0" y="55874"/>
                    <a:pt x="0" y="43031"/>
                  </a:cubicBezTo>
                  <a:lnTo>
                    <a:pt x="0" y="40690"/>
                  </a:lnTo>
                  <a:cubicBezTo>
                    <a:pt x="0" y="32768"/>
                    <a:pt x="1437" y="25686"/>
                    <a:pt x="4371" y="19505"/>
                  </a:cubicBezTo>
                  <a:cubicBezTo>
                    <a:pt x="7305" y="13323"/>
                    <a:pt x="11436" y="8522"/>
                    <a:pt x="16885" y="5101"/>
                  </a:cubicBezTo>
                  <a:cubicBezTo>
                    <a:pt x="22333" y="1680"/>
                    <a:pt x="28740" y="0"/>
                    <a:pt x="36164" y="0"/>
                  </a:cubicBezTo>
                  <a:cubicBezTo>
                    <a:pt x="45265" y="0"/>
                    <a:pt x="52869" y="2761"/>
                    <a:pt x="58916" y="8222"/>
                  </a:cubicBezTo>
                  <a:cubicBezTo>
                    <a:pt x="64963" y="13683"/>
                    <a:pt x="68197" y="20825"/>
                    <a:pt x="68616" y="29587"/>
                  </a:cubicBezTo>
                  <a:lnTo>
                    <a:pt x="55444" y="29587"/>
                  </a:lnTo>
                  <a:cubicBezTo>
                    <a:pt x="55024" y="24306"/>
                    <a:pt x="53048" y="19985"/>
                    <a:pt x="49456" y="16564"/>
                  </a:cubicBezTo>
                  <a:cubicBezTo>
                    <a:pt x="45864" y="13143"/>
                    <a:pt x="41433" y="11463"/>
                    <a:pt x="36164" y="11463"/>
                  </a:cubicBezTo>
                  <a:cubicBezTo>
                    <a:pt x="29099" y="11463"/>
                    <a:pt x="23590" y="14044"/>
                    <a:pt x="19699" y="19145"/>
                  </a:cubicBezTo>
                  <a:cubicBezTo>
                    <a:pt x="15807" y="24246"/>
                    <a:pt x="13891" y="31628"/>
                    <a:pt x="13891" y="41290"/>
                  </a:cubicBezTo>
                  <a:lnTo>
                    <a:pt x="13891" y="43931"/>
                  </a:lnTo>
                  <a:cubicBezTo>
                    <a:pt x="13891" y="53353"/>
                    <a:pt x="15807" y="60555"/>
                    <a:pt x="19699" y="65656"/>
                  </a:cubicBezTo>
                  <a:cubicBezTo>
                    <a:pt x="23590" y="70698"/>
                    <a:pt x="29099" y="73218"/>
                    <a:pt x="36284" y="73218"/>
                  </a:cubicBezTo>
                  <a:close/>
                  <a:moveTo>
                    <a:pt x="38559" y="83781"/>
                  </a:moveTo>
                  <a:lnTo>
                    <a:pt x="37661" y="87682"/>
                  </a:lnTo>
                  <a:cubicBezTo>
                    <a:pt x="45325" y="89062"/>
                    <a:pt x="49157" y="93383"/>
                    <a:pt x="49157" y="100705"/>
                  </a:cubicBezTo>
                  <a:cubicBezTo>
                    <a:pt x="49157" y="105566"/>
                    <a:pt x="47121" y="109467"/>
                    <a:pt x="43109" y="112288"/>
                  </a:cubicBezTo>
                  <a:cubicBezTo>
                    <a:pt x="39098" y="115109"/>
                    <a:pt x="33530" y="116549"/>
                    <a:pt x="26345" y="116549"/>
                  </a:cubicBezTo>
                  <a:lnTo>
                    <a:pt x="25806" y="108507"/>
                  </a:lnTo>
                  <a:cubicBezTo>
                    <a:pt x="29757" y="108507"/>
                    <a:pt x="32811" y="107847"/>
                    <a:pt x="35026" y="106527"/>
                  </a:cubicBezTo>
                  <a:cubicBezTo>
                    <a:pt x="37242" y="105206"/>
                    <a:pt x="38320" y="103406"/>
                    <a:pt x="38320" y="101005"/>
                  </a:cubicBezTo>
                  <a:cubicBezTo>
                    <a:pt x="38320" y="98785"/>
                    <a:pt x="37541" y="97164"/>
                    <a:pt x="35924" y="96084"/>
                  </a:cubicBezTo>
                  <a:cubicBezTo>
                    <a:pt x="34308" y="95004"/>
                    <a:pt x="31075" y="94284"/>
                    <a:pt x="26165" y="93803"/>
                  </a:cubicBezTo>
                  <a:lnTo>
                    <a:pt x="28560" y="83721"/>
                  </a:lnTo>
                  <a:lnTo>
                    <a:pt x="38559" y="83721"/>
                  </a:ln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CustomShape 22"/>
            <p:cNvSpPr/>
            <p:nvPr/>
          </p:nvSpPr>
          <p:spPr>
            <a:xfrm>
              <a:off x="9497520" y="2543400"/>
              <a:ext cx="71280" cy="113400"/>
            </a:xfrm>
            <a:custGeom>
              <a:avLst/>
              <a:gdLst/>
              <a:ahLst/>
              <a:rect l="l" t="t" r="r" b="b"/>
              <a:pathLst>
                <a:path w="71848" h="114028">
                  <a:moveTo>
                    <a:pt x="0" y="72738"/>
                  </a:moveTo>
                  <a:cubicBezTo>
                    <a:pt x="0" y="64756"/>
                    <a:pt x="1557" y="57554"/>
                    <a:pt x="4730" y="51193"/>
                  </a:cubicBezTo>
                  <a:cubicBezTo>
                    <a:pt x="7843" y="44831"/>
                    <a:pt x="12214" y="39850"/>
                    <a:pt x="17842" y="36429"/>
                  </a:cubicBezTo>
                  <a:cubicBezTo>
                    <a:pt x="23411" y="32948"/>
                    <a:pt x="29817" y="31208"/>
                    <a:pt x="37002" y="31208"/>
                  </a:cubicBezTo>
                  <a:cubicBezTo>
                    <a:pt x="48079" y="31208"/>
                    <a:pt x="57060" y="35049"/>
                    <a:pt x="63886" y="42731"/>
                  </a:cubicBezTo>
                  <a:cubicBezTo>
                    <a:pt x="70711" y="50413"/>
                    <a:pt x="74184" y="60675"/>
                    <a:pt x="74184" y="73458"/>
                  </a:cubicBezTo>
                  <a:lnTo>
                    <a:pt x="74184" y="74419"/>
                  </a:lnTo>
                  <a:cubicBezTo>
                    <a:pt x="74184" y="82341"/>
                    <a:pt x="72687" y="89482"/>
                    <a:pt x="69634" y="95784"/>
                  </a:cubicBezTo>
                  <a:cubicBezTo>
                    <a:pt x="66580" y="102086"/>
                    <a:pt x="62269" y="107007"/>
                    <a:pt x="56641" y="110548"/>
                  </a:cubicBezTo>
                  <a:cubicBezTo>
                    <a:pt x="51013" y="114089"/>
                    <a:pt x="44487" y="115829"/>
                    <a:pt x="37182" y="115829"/>
                  </a:cubicBezTo>
                  <a:cubicBezTo>
                    <a:pt x="26165" y="115829"/>
                    <a:pt x="17184" y="111988"/>
                    <a:pt x="10358" y="104306"/>
                  </a:cubicBezTo>
                  <a:cubicBezTo>
                    <a:pt x="3533" y="96624"/>
                    <a:pt x="60" y="86422"/>
                    <a:pt x="60" y="73758"/>
                  </a:cubicBezTo>
                  <a:lnTo>
                    <a:pt x="60" y="72738"/>
                  </a:lnTo>
                  <a:close/>
                  <a:moveTo>
                    <a:pt x="63107" y="900"/>
                  </a:moveTo>
                  <a:cubicBezTo>
                    <a:pt x="63107" y="6362"/>
                    <a:pt x="61551" y="10743"/>
                    <a:pt x="58497" y="14104"/>
                  </a:cubicBezTo>
                  <a:cubicBezTo>
                    <a:pt x="55443" y="17464"/>
                    <a:pt x="51552" y="19145"/>
                    <a:pt x="46941" y="19145"/>
                  </a:cubicBezTo>
                  <a:cubicBezTo>
                    <a:pt x="44906" y="19145"/>
                    <a:pt x="43109" y="18905"/>
                    <a:pt x="41613" y="18365"/>
                  </a:cubicBezTo>
                  <a:cubicBezTo>
                    <a:pt x="40116" y="17884"/>
                    <a:pt x="38140" y="16804"/>
                    <a:pt x="35685" y="15244"/>
                  </a:cubicBezTo>
                  <a:cubicBezTo>
                    <a:pt x="33230" y="13683"/>
                    <a:pt x="31494" y="12723"/>
                    <a:pt x="30416" y="12423"/>
                  </a:cubicBezTo>
                  <a:cubicBezTo>
                    <a:pt x="29338" y="12123"/>
                    <a:pt x="28081" y="11943"/>
                    <a:pt x="26704" y="11943"/>
                  </a:cubicBezTo>
                  <a:cubicBezTo>
                    <a:pt x="24668" y="11943"/>
                    <a:pt x="22872" y="12723"/>
                    <a:pt x="21435" y="14344"/>
                  </a:cubicBezTo>
                  <a:cubicBezTo>
                    <a:pt x="19998" y="15964"/>
                    <a:pt x="19279" y="17944"/>
                    <a:pt x="19279" y="20405"/>
                  </a:cubicBezTo>
                  <a:lnTo>
                    <a:pt x="9939" y="19865"/>
                  </a:lnTo>
                  <a:cubicBezTo>
                    <a:pt x="9939" y="14464"/>
                    <a:pt x="11436" y="10023"/>
                    <a:pt x="14490" y="6542"/>
                  </a:cubicBezTo>
                  <a:cubicBezTo>
                    <a:pt x="17543" y="3001"/>
                    <a:pt x="21375" y="1260"/>
                    <a:pt x="26045" y="1260"/>
                  </a:cubicBezTo>
                  <a:cubicBezTo>
                    <a:pt x="27782" y="1260"/>
                    <a:pt x="29398" y="1500"/>
                    <a:pt x="30775" y="2041"/>
                  </a:cubicBezTo>
                  <a:cubicBezTo>
                    <a:pt x="32152" y="2521"/>
                    <a:pt x="34068" y="3541"/>
                    <a:pt x="36523" y="4981"/>
                  </a:cubicBezTo>
                  <a:cubicBezTo>
                    <a:pt x="38918" y="6422"/>
                    <a:pt x="40774" y="7382"/>
                    <a:pt x="42032" y="7862"/>
                  </a:cubicBezTo>
                  <a:cubicBezTo>
                    <a:pt x="43289" y="8342"/>
                    <a:pt x="44726" y="8522"/>
                    <a:pt x="46283" y="8522"/>
                  </a:cubicBezTo>
                  <a:cubicBezTo>
                    <a:pt x="48438" y="8522"/>
                    <a:pt x="50234" y="7682"/>
                    <a:pt x="51671" y="5941"/>
                  </a:cubicBezTo>
                  <a:cubicBezTo>
                    <a:pt x="53108" y="4261"/>
                    <a:pt x="53827" y="2221"/>
                    <a:pt x="53827" y="0"/>
                  </a:cubicBezTo>
                  <a:lnTo>
                    <a:pt x="63107" y="900"/>
                  </a:lnTo>
                  <a:close/>
                  <a:moveTo>
                    <a:pt x="13951" y="74419"/>
                  </a:moveTo>
                  <a:cubicBezTo>
                    <a:pt x="13951" y="83481"/>
                    <a:pt x="16046" y="90743"/>
                    <a:pt x="20237" y="96204"/>
                  </a:cubicBezTo>
                  <a:cubicBezTo>
                    <a:pt x="24429" y="101665"/>
                    <a:pt x="30057" y="104426"/>
                    <a:pt x="37062" y="104426"/>
                  </a:cubicBezTo>
                  <a:cubicBezTo>
                    <a:pt x="44127" y="104426"/>
                    <a:pt x="49755" y="101665"/>
                    <a:pt x="53947" y="96084"/>
                  </a:cubicBezTo>
                  <a:cubicBezTo>
                    <a:pt x="58138" y="90503"/>
                    <a:pt x="60174" y="82761"/>
                    <a:pt x="60174" y="72738"/>
                  </a:cubicBezTo>
                  <a:cubicBezTo>
                    <a:pt x="60174" y="63796"/>
                    <a:pt x="58078" y="56534"/>
                    <a:pt x="53827" y="50953"/>
                  </a:cubicBezTo>
                  <a:cubicBezTo>
                    <a:pt x="49576" y="45371"/>
                    <a:pt x="43948" y="42611"/>
                    <a:pt x="36942" y="42611"/>
                  </a:cubicBezTo>
                  <a:cubicBezTo>
                    <a:pt x="30057" y="42611"/>
                    <a:pt x="24548" y="45371"/>
                    <a:pt x="20297" y="50833"/>
                  </a:cubicBezTo>
                  <a:cubicBezTo>
                    <a:pt x="16106" y="56354"/>
                    <a:pt x="13951" y="64216"/>
                    <a:pt x="13951" y="74419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CustomShape 23"/>
            <p:cNvSpPr/>
            <p:nvPr/>
          </p:nvSpPr>
          <p:spPr>
            <a:xfrm>
              <a:off x="9585720" y="2574360"/>
              <a:ext cx="65160" cy="83160"/>
            </a:xfrm>
            <a:custGeom>
              <a:avLst/>
              <a:gdLst/>
              <a:ahLst/>
              <a:rect l="l" t="t" r="r" b="b"/>
              <a:pathLst>
                <a:path w="65861" h="84021">
                  <a:moveTo>
                    <a:pt x="37301" y="84621"/>
                  </a:moveTo>
                  <a:cubicBezTo>
                    <a:pt x="26285" y="84621"/>
                    <a:pt x="17304" y="80960"/>
                    <a:pt x="10358" y="73698"/>
                  </a:cubicBezTo>
                  <a:cubicBezTo>
                    <a:pt x="3413" y="66437"/>
                    <a:pt x="0" y="56714"/>
                    <a:pt x="0" y="44531"/>
                  </a:cubicBezTo>
                  <a:lnTo>
                    <a:pt x="0" y="42010"/>
                  </a:lnTo>
                  <a:cubicBezTo>
                    <a:pt x="0" y="33908"/>
                    <a:pt x="1557" y="26707"/>
                    <a:pt x="4610" y="20345"/>
                  </a:cubicBezTo>
                  <a:cubicBezTo>
                    <a:pt x="7664" y="13983"/>
                    <a:pt x="12035" y="9002"/>
                    <a:pt x="17543" y="5401"/>
                  </a:cubicBezTo>
                  <a:cubicBezTo>
                    <a:pt x="23111" y="1800"/>
                    <a:pt x="29099" y="0"/>
                    <a:pt x="35565" y="0"/>
                  </a:cubicBezTo>
                  <a:cubicBezTo>
                    <a:pt x="46163" y="0"/>
                    <a:pt x="54366" y="3481"/>
                    <a:pt x="60233" y="10503"/>
                  </a:cubicBezTo>
                  <a:cubicBezTo>
                    <a:pt x="66101" y="17464"/>
                    <a:pt x="69035" y="27487"/>
                    <a:pt x="69035" y="40510"/>
                  </a:cubicBezTo>
                  <a:lnTo>
                    <a:pt x="69035" y="46332"/>
                  </a:lnTo>
                  <a:lnTo>
                    <a:pt x="13891" y="46332"/>
                  </a:lnTo>
                  <a:cubicBezTo>
                    <a:pt x="14070" y="54374"/>
                    <a:pt x="16405" y="60855"/>
                    <a:pt x="20896" y="65836"/>
                  </a:cubicBezTo>
                  <a:cubicBezTo>
                    <a:pt x="25387" y="70818"/>
                    <a:pt x="31075" y="73278"/>
                    <a:pt x="38020" y="73278"/>
                  </a:cubicBezTo>
                  <a:cubicBezTo>
                    <a:pt x="42930" y="73278"/>
                    <a:pt x="47121" y="72258"/>
                    <a:pt x="50534" y="70278"/>
                  </a:cubicBezTo>
                  <a:cubicBezTo>
                    <a:pt x="53947" y="68297"/>
                    <a:pt x="56940" y="65596"/>
                    <a:pt x="59515" y="62296"/>
                  </a:cubicBezTo>
                  <a:lnTo>
                    <a:pt x="68017" y="68957"/>
                  </a:lnTo>
                  <a:cubicBezTo>
                    <a:pt x="61131" y="79400"/>
                    <a:pt x="50953" y="84621"/>
                    <a:pt x="37301" y="84621"/>
                  </a:cubicBezTo>
                  <a:close/>
                  <a:moveTo>
                    <a:pt x="35565" y="11463"/>
                  </a:moveTo>
                  <a:cubicBezTo>
                    <a:pt x="29937" y="11463"/>
                    <a:pt x="25207" y="13503"/>
                    <a:pt x="21435" y="17584"/>
                  </a:cubicBezTo>
                  <a:cubicBezTo>
                    <a:pt x="17603" y="21665"/>
                    <a:pt x="15268" y="27427"/>
                    <a:pt x="14370" y="34809"/>
                  </a:cubicBezTo>
                  <a:lnTo>
                    <a:pt x="55144" y="34809"/>
                  </a:lnTo>
                  <a:lnTo>
                    <a:pt x="55144" y="33728"/>
                  </a:lnTo>
                  <a:cubicBezTo>
                    <a:pt x="54725" y="26647"/>
                    <a:pt x="52809" y="21125"/>
                    <a:pt x="49396" y="17224"/>
                  </a:cubicBezTo>
                  <a:cubicBezTo>
                    <a:pt x="45983" y="13383"/>
                    <a:pt x="41373" y="11463"/>
                    <a:pt x="35565" y="11463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CustomShape 24"/>
            <p:cNvSpPr/>
            <p:nvPr/>
          </p:nvSpPr>
          <p:spPr>
            <a:xfrm>
              <a:off x="9667440" y="2574360"/>
              <a:ext cx="59040" cy="83160"/>
            </a:xfrm>
            <a:custGeom>
              <a:avLst/>
              <a:gdLst/>
              <a:ahLst/>
              <a:rect l="l" t="t" r="r" b="b"/>
              <a:pathLst>
                <a:path w="59874" h="84021">
                  <a:moveTo>
                    <a:pt x="50893" y="61515"/>
                  </a:moveTo>
                  <a:cubicBezTo>
                    <a:pt x="50893" y="57734"/>
                    <a:pt x="49456" y="54794"/>
                    <a:pt x="46642" y="52753"/>
                  </a:cubicBezTo>
                  <a:cubicBezTo>
                    <a:pt x="43828" y="50713"/>
                    <a:pt x="38858" y="48852"/>
                    <a:pt x="31793" y="47352"/>
                  </a:cubicBezTo>
                  <a:cubicBezTo>
                    <a:pt x="24728" y="45851"/>
                    <a:pt x="19160" y="44051"/>
                    <a:pt x="15028" y="41890"/>
                  </a:cubicBezTo>
                  <a:cubicBezTo>
                    <a:pt x="10897" y="39790"/>
                    <a:pt x="7843" y="37269"/>
                    <a:pt x="5868" y="34329"/>
                  </a:cubicBezTo>
                  <a:cubicBezTo>
                    <a:pt x="3892" y="31388"/>
                    <a:pt x="2874" y="27967"/>
                    <a:pt x="2874" y="23946"/>
                  </a:cubicBezTo>
                  <a:cubicBezTo>
                    <a:pt x="2874" y="17284"/>
                    <a:pt x="5688" y="11583"/>
                    <a:pt x="11316" y="6962"/>
                  </a:cubicBezTo>
                  <a:cubicBezTo>
                    <a:pt x="16944" y="2341"/>
                    <a:pt x="24189" y="0"/>
                    <a:pt x="32931" y="0"/>
                  </a:cubicBezTo>
                  <a:cubicBezTo>
                    <a:pt x="42151" y="0"/>
                    <a:pt x="49636" y="2401"/>
                    <a:pt x="55384" y="7142"/>
                  </a:cubicBezTo>
                  <a:cubicBezTo>
                    <a:pt x="61132" y="11943"/>
                    <a:pt x="64005" y="18005"/>
                    <a:pt x="64005" y="25446"/>
                  </a:cubicBezTo>
                  <a:lnTo>
                    <a:pt x="49995" y="25446"/>
                  </a:lnTo>
                  <a:cubicBezTo>
                    <a:pt x="49995" y="21605"/>
                    <a:pt x="48378" y="18305"/>
                    <a:pt x="45145" y="15544"/>
                  </a:cubicBezTo>
                  <a:cubicBezTo>
                    <a:pt x="41912" y="12783"/>
                    <a:pt x="37840" y="11403"/>
                    <a:pt x="32931" y="11403"/>
                  </a:cubicBezTo>
                  <a:cubicBezTo>
                    <a:pt x="27842" y="11403"/>
                    <a:pt x="23890" y="12483"/>
                    <a:pt x="21016" y="14704"/>
                  </a:cubicBezTo>
                  <a:cubicBezTo>
                    <a:pt x="18142" y="16924"/>
                    <a:pt x="16705" y="19805"/>
                    <a:pt x="16705" y="23406"/>
                  </a:cubicBezTo>
                  <a:cubicBezTo>
                    <a:pt x="16705" y="26767"/>
                    <a:pt x="18022" y="29287"/>
                    <a:pt x="20717" y="31028"/>
                  </a:cubicBezTo>
                  <a:cubicBezTo>
                    <a:pt x="23351" y="32708"/>
                    <a:pt x="28201" y="34389"/>
                    <a:pt x="35146" y="35949"/>
                  </a:cubicBezTo>
                  <a:cubicBezTo>
                    <a:pt x="42092" y="37509"/>
                    <a:pt x="47720" y="39370"/>
                    <a:pt x="52031" y="41530"/>
                  </a:cubicBezTo>
                  <a:cubicBezTo>
                    <a:pt x="56342" y="43691"/>
                    <a:pt x="59515" y="46272"/>
                    <a:pt x="61611" y="49332"/>
                  </a:cubicBezTo>
                  <a:cubicBezTo>
                    <a:pt x="63706" y="52393"/>
                    <a:pt x="64724" y="56054"/>
                    <a:pt x="64724" y="60435"/>
                  </a:cubicBezTo>
                  <a:cubicBezTo>
                    <a:pt x="64724" y="67757"/>
                    <a:pt x="61790" y="73578"/>
                    <a:pt x="55982" y="77959"/>
                  </a:cubicBezTo>
                  <a:cubicBezTo>
                    <a:pt x="50175" y="82341"/>
                    <a:pt x="42631" y="84561"/>
                    <a:pt x="33350" y="84561"/>
                  </a:cubicBezTo>
                  <a:cubicBezTo>
                    <a:pt x="26824" y="84561"/>
                    <a:pt x="21076" y="83421"/>
                    <a:pt x="16046" y="81080"/>
                  </a:cubicBezTo>
                  <a:cubicBezTo>
                    <a:pt x="11017" y="78740"/>
                    <a:pt x="7125" y="75559"/>
                    <a:pt x="4251" y="71418"/>
                  </a:cubicBezTo>
                  <a:cubicBezTo>
                    <a:pt x="1437" y="67277"/>
                    <a:pt x="0" y="62776"/>
                    <a:pt x="0" y="57974"/>
                  </a:cubicBezTo>
                  <a:lnTo>
                    <a:pt x="13951" y="57974"/>
                  </a:lnTo>
                  <a:cubicBezTo>
                    <a:pt x="14190" y="62656"/>
                    <a:pt x="16046" y="66377"/>
                    <a:pt x="19579" y="69077"/>
                  </a:cubicBezTo>
                  <a:cubicBezTo>
                    <a:pt x="23052" y="71838"/>
                    <a:pt x="27662" y="73218"/>
                    <a:pt x="33410" y="73218"/>
                  </a:cubicBezTo>
                  <a:cubicBezTo>
                    <a:pt x="38679" y="73218"/>
                    <a:pt x="42930" y="72138"/>
                    <a:pt x="46103" y="70038"/>
                  </a:cubicBezTo>
                  <a:cubicBezTo>
                    <a:pt x="49276" y="67937"/>
                    <a:pt x="50893" y="65116"/>
                    <a:pt x="50893" y="61515"/>
                  </a:cubicBezTo>
                  <a:close/>
                </a:path>
              </a:pathLst>
            </a:custGeom>
            <a:solidFill>
              <a:srgbClr val="ffffff"/>
            </a:solidFill>
            <a:ln w="612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85" name="" descr=""/>
          <p:cNvPicPr/>
          <p:nvPr/>
        </p:nvPicPr>
        <p:blipFill>
          <a:blip r:embed="rId3"/>
          <a:stretch/>
        </p:blipFill>
        <p:spPr>
          <a:xfrm>
            <a:off x="1656000" y="2521800"/>
            <a:ext cx="8054640" cy="4029840"/>
          </a:xfrm>
          <a:prstGeom prst="rect">
            <a:avLst/>
          </a:prstGeom>
          <a:ln>
            <a:noFill/>
          </a:ln>
        </p:spPr>
      </p:pic>
      <p:sp>
        <p:nvSpPr>
          <p:cNvPr id="286" name="CustomShape 25"/>
          <p:cNvSpPr/>
          <p:nvPr/>
        </p:nvSpPr>
        <p:spPr>
          <a:xfrm>
            <a:off x="6300000" y="72000"/>
            <a:ext cx="5039640" cy="2231640"/>
          </a:xfrm>
          <a:prstGeom prst="wedgeRoundRectCallout">
            <a:avLst>
              <a:gd name="adj1" fmla="val -23611"/>
              <a:gd name="adj2" fmla="val 83879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LGPD.</a:t>
            </a:r>
            <a:br/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Comparativos de Ferramentas.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Laudos técnicos.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Mapear nos Nichos. (investimento, portal de denuncia, 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Tabulações.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Considerar n etapas.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Forma simples de construção do fluxo.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roup 1"/>
          <p:cNvGrpSpPr/>
          <p:nvPr/>
        </p:nvGrpSpPr>
        <p:grpSpPr>
          <a:xfrm>
            <a:off x="0" y="0"/>
            <a:ext cx="6280560" cy="6857280"/>
            <a:chOff x="0" y="0"/>
            <a:chExt cx="6280560" cy="6857280"/>
          </a:xfrm>
        </p:grpSpPr>
        <p:pic>
          <p:nvPicPr>
            <p:cNvPr id="288" name="Gráfico 20_8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6280560" cy="6857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9" name="Gráfico 21_6" descr=""/>
            <p:cNvPicPr/>
            <p:nvPr/>
          </p:nvPicPr>
          <p:blipFill>
            <a:blip r:embed="rId2">
              <a:alphaModFix amt="75000"/>
            </a:blip>
            <a:srcRect l="50625" t="33728" r="36872" b="52885"/>
            <a:stretch/>
          </p:blipFill>
          <p:spPr>
            <a:xfrm>
              <a:off x="0" y="0"/>
              <a:ext cx="6280560" cy="68572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90" name="CustomShape 2"/>
          <p:cNvSpPr/>
          <p:nvPr/>
        </p:nvSpPr>
        <p:spPr>
          <a:xfrm flipH="1">
            <a:off x="7003800" y="1968120"/>
            <a:ext cx="4714200" cy="820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949494"/>
                </a:solidFill>
                <a:latin typeface="Segoe UI"/>
                <a:ea typeface="DejaVu Sans"/>
              </a:rPr>
              <a:t>Sistema de voto anonimo e com grandes ferramentas de segurança utilizando Blockchain.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7004520" y="230760"/>
            <a:ext cx="4972320" cy="180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pt-BR" sz="4000" spc="-1" strike="noStrike">
                <a:solidFill>
                  <a:srgbClr val="0a7ee3"/>
                </a:solidFill>
                <a:latin typeface="Segoe UI"/>
              </a:rPr>
              <a:t>Sistema de votação anonima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3"/>
          <a:stretch/>
        </p:blipFill>
        <p:spPr>
          <a:xfrm>
            <a:off x="1513440" y="2988000"/>
            <a:ext cx="8314200" cy="3786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roup 1"/>
          <p:cNvGrpSpPr/>
          <p:nvPr/>
        </p:nvGrpSpPr>
        <p:grpSpPr>
          <a:xfrm>
            <a:off x="0" y="0"/>
            <a:ext cx="6280560" cy="6857280"/>
            <a:chOff x="0" y="0"/>
            <a:chExt cx="6280560" cy="6857280"/>
          </a:xfrm>
        </p:grpSpPr>
        <p:pic>
          <p:nvPicPr>
            <p:cNvPr id="294" name="Gráfico 20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6280560" cy="6857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5" name="Gráfico 21" descr=""/>
            <p:cNvPicPr/>
            <p:nvPr/>
          </p:nvPicPr>
          <p:blipFill>
            <a:blip r:embed="rId2">
              <a:alphaModFix amt="75000"/>
            </a:blip>
            <a:srcRect l="50625" t="33728" r="36872" b="52885"/>
            <a:stretch/>
          </p:blipFill>
          <p:spPr>
            <a:xfrm>
              <a:off x="0" y="0"/>
              <a:ext cx="6280560" cy="68572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96" name="CustomShape 2"/>
          <p:cNvSpPr/>
          <p:nvPr/>
        </p:nvSpPr>
        <p:spPr>
          <a:xfrm flipH="1">
            <a:off x="7075800" y="1860120"/>
            <a:ext cx="4714200" cy="154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949494"/>
                </a:solidFill>
                <a:latin typeface="Segoe UI"/>
                <a:ea typeface="DejaVu Sans"/>
              </a:rPr>
              <a:t>Relatório de aprovações e resultado de Votações.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949494"/>
                </a:solidFill>
                <a:latin typeface="Segoe UI"/>
                <a:ea typeface="DejaVu Sans"/>
              </a:rPr>
              <a:t>Processo construído em cima da Tecnologia Blockchain, afim de minimizar fraudes.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600" spc="-1" strike="noStrike">
                <a:solidFill>
                  <a:srgbClr val="949494"/>
                </a:solidFill>
                <a:latin typeface="Segoe UI"/>
                <a:ea typeface="DejaVu Sans"/>
              </a:rPr>
              <a:t>Diferenciais: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7004520" y="230760"/>
            <a:ext cx="4972320" cy="180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pt-BR" sz="4000" spc="-1" strike="noStrike">
                <a:solidFill>
                  <a:srgbClr val="0a7ee3"/>
                </a:solidFill>
                <a:latin typeface="Segoe UI"/>
              </a:rPr>
              <a:t>Histórico de Aprovações e Votações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98" name="CustomShape 4"/>
          <p:cNvSpPr/>
          <p:nvPr/>
        </p:nvSpPr>
        <p:spPr>
          <a:xfrm>
            <a:off x="7302960" y="3607560"/>
            <a:ext cx="4483080" cy="20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Aft>
                <a:spcPts val="1199"/>
              </a:spcAft>
            </a:pPr>
            <a:r>
              <a:rPr b="1" lang="pt-BR" sz="1600" spc="-1" strike="noStrike">
                <a:solidFill>
                  <a:srgbClr val="949494"/>
                </a:solidFill>
                <a:latin typeface="Segoe UI"/>
                <a:ea typeface="Roboto Lt"/>
              </a:rPr>
              <a:t>Impossibilidade de alteração dos dados devido a tecnologia Blockchain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99"/>
              </a:spcAft>
            </a:pPr>
            <a:r>
              <a:rPr b="1" lang="pt-BR" sz="1600" spc="-1" strike="noStrike">
                <a:solidFill>
                  <a:srgbClr val="949494"/>
                </a:solidFill>
                <a:latin typeface="Segoe UI"/>
                <a:ea typeface="Roboto Lt"/>
              </a:rPr>
              <a:t>Transparência no processo e nas aprovações.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99"/>
              </a:spcAft>
            </a:pPr>
            <a:r>
              <a:rPr b="1" lang="pt-BR" sz="1600" spc="-1" strike="noStrike">
                <a:solidFill>
                  <a:srgbClr val="949494"/>
                </a:solidFill>
                <a:latin typeface="Segoe UI"/>
                <a:ea typeface="Roboto Lt"/>
              </a:rPr>
              <a:t>Votações 100% anonimas e com a impossibilidade de manipulação do resultado pelo sistema.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299" name="Gráfico 43" descr=""/>
          <p:cNvPicPr/>
          <p:nvPr/>
        </p:nvPicPr>
        <p:blipFill>
          <a:blip r:embed="rId3"/>
          <a:stretch/>
        </p:blipFill>
        <p:spPr>
          <a:xfrm>
            <a:off x="7132320" y="3718800"/>
            <a:ext cx="125280" cy="109080"/>
          </a:xfrm>
          <a:prstGeom prst="rect">
            <a:avLst/>
          </a:prstGeom>
          <a:ln>
            <a:noFill/>
          </a:ln>
        </p:spPr>
      </p:pic>
      <p:pic>
        <p:nvPicPr>
          <p:cNvPr id="300" name="Gráfico 44" descr=""/>
          <p:cNvPicPr/>
          <p:nvPr/>
        </p:nvPicPr>
        <p:blipFill>
          <a:blip r:embed="rId4"/>
          <a:stretch/>
        </p:blipFill>
        <p:spPr>
          <a:xfrm>
            <a:off x="7132320" y="4602240"/>
            <a:ext cx="125280" cy="109080"/>
          </a:xfrm>
          <a:prstGeom prst="rect">
            <a:avLst/>
          </a:prstGeom>
          <a:ln>
            <a:noFill/>
          </a:ln>
        </p:spPr>
      </p:pic>
      <p:pic>
        <p:nvPicPr>
          <p:cNvPr id="301" name="Gráfico 45" descr=""/>
          <p:cNvPicPr/>
          <p:nvPr/>
        </p:nvPicPr>
        <p:blipFill>
          <a:blip r:embed="rId5"/>
          <a:stretch/>
        </p:blipFill>
        <p:spPr>
          <a:xfrm>
            <a:off x="7132320" y="5279040"/>
            <a:ext cx="125280" cy="10908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6"/>
          <a:stretch/>
        </p:blipFill>
        <p:spPr>
          <a:xfrm>
            <a:off x="146880" y="108000"/>
            <a:ext cx="5831280" cy="3599640"/>
          </a:xfrm>
          <a:prstGeom prst="rect">
            <a:avLst/>
          </a:prstGeom>
          <a:ln>
            <a:noFill/>
          </a:ln>
        </p:spPr>
      </p:pic>
      <p:pic>
        <p:nvPicPr>
          <p:cNvPr id="303" name="" descr=""/>
          <p:cNvPicPr/>
          <p:nvPr/>
        </p:nvPicPr>
        <p:blipFill>
          <a:blip r:embed="rId7"/>
          <a:stretch/>
        </p:blipFill>
        <p:spPr>
          <a:xfrm>
            <a:off x="721440" y="3816000"/>
            <a:ext cx="4606200" cy="3013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08285"/>
      </a:dk2>
      <a:lt2>
        <a:srgbClr val="ffffff"/>
      </a:lt2>
      <a:accent1>
        <a:srgbClr val="0a7ee3"/>
      </a:accent1>
      <a:accent2>
        <a:srgbClr val="3fa1ff"/>
      </a:accent2>
      <a:accent3>
        <a:srgbClr val="075eaa"/>
      </a:accent3>
      <a:accent4>
        <a:srgbClr val="e7f3fd"/>
      </a:accent4>
      <a:accent5>
        <a:srgbClr val="0a7ee3"/>
      </a:accent5>
      <a:accent6>
        <a:srgbClr val="f7841e"/>
      </a:accent6>
      <a:hlink>
        <a:srgbClr val="0a7ee3"/>
      </a:hlink>
      <a:folHlink>
        <a:srgbClr val="8082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08285"/>
      </a:dk2>
      <a:lt2>
        <a:srgbClr val="ffffff"/>
      </a:lt2>
      <a:accent1>
        <a:srgbClr val="0a7ee3"/>
      </a:accent1>
      <a:accent2>
        <a:srgbClr val="3fa1ff"/>
      </a:accent2>
      <a:accent3>
        <a:srgbClr val="075eaa"/>
      </a:accent3>
      <a:accent4>
        <a:srgbClr val="e7f3fd"/>
      </a:accent4>
      <a:accent5>
        <a:srgbClr val="0a7ee3"/>
      </a:accent5>
      <a:accent6>
        <a:srgbClr val="f7841e"/>
      </a:accent6>
      <a:hlink>
        <a:srgbClr val="0a7ee3"/>
      </a:hlink>
      <a:folHlink>
        <a:srgbClr val="8082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08285"/>
      </a:dk2>
      <a:lt2>
        <a:srgbClr val="ffffff"/>
      </a:lt2>
      <a:accent1>
        <a:srgbClr val="0a7ee3"/>
      </a:accent1>
      <a:accent2>
        <a:srgbClr val="3fa1ff"/>
      </a:accent2>
      <a:accent3>
        <a:srgbClr val="075eaa"/>
      </a:accent3>
      <a:accent4>
        <a:srgbClr val="e7f3fd"/>
      </a:accent4>
      <a:accent5>
        <a:srgbClr val="0a7ee3"/>
      </a:accent5>
      <a:accent6>
        <a:srgbClr val="f7841e"/>
      </a:accent6>
      <a:hlink>
        <a:srgbClr val="0a7ee3"/>
      </a:hlink>
      <a:folHlink>
        <a:srgbClr val="8082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08285"/>
      </a:dk2>
      <a:lt2>
        <a:srgbClr val="ffffff"/>
      </a:lt2>
      <a:accent1>
        <a:srgbClr val="0a7ee3"/>
      </a:accent1>
      <a:accent2>
        <a:srgbClr val="3fa1ff"/>
      </a:accent2>
      <a:accent3>
        <a:srgbClr val="075eaa"/>
      </a:accent3>
      <a:accent4>
        <a:srgbClr val="e7f3fd"/>
      </a:accent4>
      <a:accent5>
        <a:srgbClr val="0a7ee3"/>
      </a:accent5>
      <a:accent6>
        <a:srgbClr val="f7841e"/>
      </a:accent6>
      <a:hlink>
        <a:srgbClr val="0a7ee3"/>
      </a:hlink>
      <a:folHlink>
        <a:srgbClr val="8082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08285"/>
      </a:dk2>
      <a:lt2>
        <a:srgbClr val="ffffff"/>
      </a:lt2>
      <a:accent1>
        <a:srgbClr val="0a7ee3"/>
      </a:accent1>
      <a:accent2>
        <a:srgbClr val="3fa1ff"/>
      </a:accent2>
      <a:accent3>
        <a:srgbClr val="075eaa"/>
      </a:accent3>
      <a:accent4>
        <a:srgbClr val="e7f3fd"/>
      </a:accent4>
      <a:accent5>
        <a:srgbClr val="0a7ee3"/>
      </a:accent5>
      <a:accent6>
        <a:srgbClr val="f7841e"/>
      </a:accent6>
      <a:hlink>
        <a:srgbClr val="0a7ee3"/>
      </a:hlink>
      <a:folHlink>
        <a:srgbClr val="8082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E31CEBE58C1574B9A35846960E5CAF0" ma:contentTypeVersion="13" ma:contentTypeDescription="Crie um novo documento." ma:contentTypeScope="" ma:versionID="87f345903db866c1251d2cb0c4efc3a1">
  <xsd:schema xmlns:xsd="http://www.w3.org/2001/XMLSchema" xmlns:xs="http://www.w3.org/2001/XMLSchema" xmlns:p="http://schemas.microsoft.com/office/2006/metadata/properties" xmlns:ns2="e757dbe3-435f-4ed9-8f9e-d65ffffa56ed" xmlns:ns3="6df3e079-85ec-4862-93eb-e55ee1c6c055" targetNamespace="http://schemas.microsoft.com/office/2006/metadata/properties" ma:root="true" ma:fieldsID="41f6eb8e0c81f67dd69897430279c3da" ns2:_="" ns3:_="">
    <xsd:import namespace="e757dbe3-435f-4ed9-8f9e-d65ffffa56ed"/>
    <xsd:import namespace="6df3e079-85ec-4862-93eb-e55ee1c6c05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57dbe3-435f-4ed9-8f9e-d65ffffa56e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3e079-85ec-4862-93eb-e55ee1c6c0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D7B5360-7593-411F-89A4-EB64E1667F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7103F3-B18A-45F5-BCB1-2E25FD219476}">
  <ds:schemaRefs>
    <ds:schemaRef ds:uri="6df3e079-85ec-4862-93eb-e55ee1c6c055"/>
    <ds:schemaRef ds:uri="e757dbe3-435f-4ed9-8f9e-d65ffffa56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8E6A381-CBB1-4BCC-93F1-540427C09AB9}">
  <ds:schemaRefs>
    <ds:schemaRef ds:uri="6df3e079-85ec-4862-93eb-e55ee1c6c055"/>
    <ds:schemaRef ds:uri="e757dbe3-435f-4ed9-8f9e-d65ffffa56e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23854</TotalTime>
  <Application>LibreOffice/6.4.7.2$Linux_X86_64 LibreOffice_project/40$Build-2</Application>
  <Words>801</Words>
  <Paragraphs>129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2020-08-19T17:33:03Z</dcterms:created>
  <dc:creator>Luiz Morana</dc:creator>
  <dc:description/>
  <dc:language>pt-BR</dc:language>
  <cp:lastModifiedBy/>
  <dcterms:modified xsi:type="dcterms:W3CDTF">2022-06-21T18:58:45Z</dcterms:modified>
  <cp:revision>401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0x010100AE31CEBE58C1574B9A35846960E5CAF0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20</vt:i4>
  </property>
</Properties>
</file>